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9" d="100"/>
          <a:sy n="8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9/6/2023</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326753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9/6/2023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24823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9/6/2023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286826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9/6/2023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59179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9/6/2023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16328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9/6/2023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49621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9/6/2023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4082471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9/6/2023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14200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9/6/2023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601453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9/6/2023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31084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9/6/2023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62642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9/6/2023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1681969249"/>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dgehill.ac.uk/applicants/course-prepar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dgehill.ac.uk/departments/support/ls/uni-skills/getting-started-with-uniskill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1" name="Rectangle 10">
            <a:extLst>
              <a:ext uri="{FF2B5EF4-FFF2-40B4-BE49-F238E27FC236}">
                <a16:creationId xmlns:a16="http://schemas.microsoft.com/office/drawing/2014/main" id="{C49B6340-9D54-4548-B87C-24BA7EA53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mosaic of colorful geometric shapes">
            <a:extLst>
              <a:ext uri="{FF2B5EF4-FFF2-40B4-BE49-F238E27FC236}">
                <a16:creationId xmlns:a16="http://schemas.microsoft.com/office/drawing/2014/main" id="{BB0428EB-CAA9-47C8-95AA-21A392DFF4B1}"/>
              </a:ext>
            </a:extLst>
          </p:cNvPr>
          <p:cNvPicPr>
            <a:picLocks noChangeAspect="1"/>
          </p:cNvPicPr>
          <p:nvPr/>
        </p:nvPicPr>
        <p:blipFill rotWithShape="1">
          <a:blip r:embed="rId2"/>
          <a:srcRect r="17909"/>
          <a:stretch/>
        </p:blipFill>
        <p:spPr>
          <a:xfrm>
            <a:off x="-50042" y="-39158"/>
            <a:ext cx="7918858" cy="6897158"/>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99031" y="-39157"/>
            <a:ext cx="5592970" cy="6897158"/>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63D805A-58C4-FB75-4438-FF1AE4B0FD70}"/>
              </a:ext>
            </a:extLst>
          </p:cNvPr>
          <p:cNvSpPr>
            <a:spLocks noGrp="1"/>
          </p:cNvSpPr>
          <p:nvPr>
            <p:ph type="ctrTitle"/>
          </p:nvPr>
        </p:nvSpPr>
        <p:spPr>
          <a:xfrm>
            <a:off x="7959478" y="1122363"/>
            <a:ext cx="3622922" cy="2387600"/>
          </a:xfrm>
        </p:spPr>
        <p:txBody>
          <a:bodyPr>
            <a:normAutofit fontScale="90000"/>
          </a:bodyPr>
          <a:lstStyle/>
          <a:p>
            <a:pPr algn="ctr"/>
            <a:r>
              <a:rPr lang="en-GB" dirty="0"/>
              <a:t>Pre-Arrival Event </a:t>
            </a:r>
          </a:p>
        </p:txBody>
      </p:sp>
      <p:sp>
        <p:nvSpPr>
          <p:cNvPr id="3" name="Subtitle 2">
            <a:extLst>
              <a:ext uri="{FF2B5EF4-FFF2-40B4-BE49-F238E27FC236}">
                <a16:creationId xmlns:a16="http://schemas.microsoft.com/office/drawing/2014/main" id="{D89A6F10-91E6-44FC-BE7D-3605B2480C8A}"/>
              </a:ext>
            </a:extLst>
          </p:cNvPr>
          <p:cNvSpPr>
            <a:spLocks noGrp="1"/>
          </p:cNvSpPr>
          <p:nvPr>
            <p:ph type="subTitle" idx="1"/>
          </p:nvPr>
        </p:nvSpPr>
        <p:spPr>
          <a:xfrm>
            <a:off x="7959478" y="3602038"/>
            <a:ext cx="3622922" cy="1655762"/>
          </a:xfrm>
        </p:spPr>
        <p:txBody>
          <a:bodyPr>
            <a:normAutofit/>
          </a:bodyPr>
          <a:lstStyle/>
          <a:p>
            <a:pPr algn="r"/>
            <a:endParaRPr lang="en-GB" dirty="0"/>
          </a:p>
          <a:p>
            <a:pPr algn="ctr"/>
            <a:r>
              <a:rPr lang="en-GB" dirty="0"/>
              <a:t>Induction timetable </a:t>
            </a:r>
          </a:p>
        </p:txBody>
      </p:sp>
    </p:spTree>
    <p:extLst>
      <p:ext uri="{BB962C8B-B14F-4D97-AF65-F5344CB8AC3E}">
        <p14:creationId xmlns:p14="http://schemas.microsoft.com/office/powerpoint/2010/main" val="362675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07EB7-FAE8-DA78-1406-83069FF65DC4}"/>
              </a:ext>
            </a:extLst>
          </p:cNvPr>
          <p:cNvSpPr>
            <a:spLocks noGrp="1"/>
          </p:cNvSpPr>
          <p:nvPr>
            <p:ph type="title"/>
          </p:nvPr>
        </p:nvSpPr>
        <p:spPr/>
        <p:txBody>
          <a:bodyPr/>
          <a:lstStyle/>
          <a:p>
            <a:r>
              <a:rPr lang="en-GB" dirty="0"/>
              <a:t>Induction Week 25</a:t>
            </a:r>
            <a:r>
              <a:rPr lang="en-GB" baseline="30000" dirty="0"/>
              <a:t>th</a:t>
            </a:r>
            <a:r>
              <a:rPr lang="en-GB" dirty="0"/>
              <a:t> September 2023</a:t>
            </a:r>
          </a:p>
        </p:txBody>
      </p:sp>
      <p:sp>
        <p:nvSpPr>
          <p:cNvPr id="3" name="Content Placeholder 2">
            <a:extLst>
              <a:ext uri="{FF2B5EF4-FFF2-40B4-BE49-F238E27FC236}">
                <a16:creationId xmlns:a16="http://schemas.microsoft.com/office/drawing/2014/main" id="{D77E117A-F030-D046-4340-B6622F8447F1}"/>
              </a:ext>
            </a:extLst>
          </p:cNvPr>
          <p:cNvSpPr>
            <a:spLocks noGrp="1"/>
          </p:cNvSpPr>
          <p:nvPr>
            <p:ph idx="1"/>
          </p:nvPr>
        </p:nvSpPr>
        <p:spPr/>
        <p:txBody>
          <a:bodyPr/>
          <a:lstStyle/>
          <a:p>
            <a:endParaRPr lang="en-GB" dirty="0"/>
          </a:p>
          <a:p>
            <a:r>
              <a:rPr lang="en-GB" dirty="0"/>
              <a:t>Regularly access the applicant pages and review the timetable for changes – the timetable is live</a:t>
            </a:r>
          </a:p>
          <a:p>
            <a:endParaRPr lang="en-GB" dirty="0"/>
          </a:p>
          <a:p>
            <a:r>
              <a:rPr lang="en-GB" dirty="0"/>
              <a:t>Final check on Sunday evening and note the room you are in and start time</a:t>
            </a:r>
          </a:p>
          <a:p>
            <a:endParaRPr lang="en-GB" dirty="0"/>
          </a:p>
          <a:p>
            <a:r>
              <a:rPr lang="en-GB" dirty="0"/>
              <a:t>On the day think about parking and arrive in time </a:t>
            </a:r>
          </a:p>
        </p:txBody>
      </p:sp>
    </p:spTree>
    <p:extLst>
      <p:ext uri="{BB962C8B-B14F-4D97-AF65-F5344CB8AC3E}">
        <p14:creationId xmlns:p14="http://schemas.microsoft.com/office/powerpoint/2010/main" val="3133652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2EE4-424A-539A-52AB-F0819F08C789}"/>
              </a:ext>
            </a:extLst>
          </p:cNvPr>
          <p:cNvSpPr>
            <a:spLocks noGrp="1"/>
          </p:cNvSpPr>
          <p:nvPr>
            <p:ph type="title"/>
          </p:nvPr>
        </p:nvSpPr>
        <p:spPr/>
        <p:txBody>
          <a:bodyPr/>
          <a:lstStyle/>
          <a:p>
            <a:pPr algn="ctr"/>
            <a:r>
              <a:rPr lang="en-GB" dirty="0"/>
              <a:t>Timetable </a:t>
            </a:r>
          </a:p>
        </p:txBody>
      </p:sp>
      <p:sp>
        <p:nvSpPr>
          <p:cNvPr id="3" name="Content Placeholder 2">
            <a:extLst>
              <a:ext uri="{FF2B5EF4-FFF2-40B4-BE49-F238E27FC236}">
                <a16:creationId xmlns:a16="http://schemas.microsoft.com/office/drawing/2014/main" id="{314C1562-9F96-FE0D-4305-D6FE35E52B86}"/>
              </a:ext>
            </a:extLst>
          </p:cNvPr>
          <p:cNvSpPr>
            <a:spLocks noGrp="1"/>
          </p:cNvSpPr>
          <p:nvPr>
            <p:ph idx="1"/>
          </p:nvPr>
        </p:nvSpPr>
        <p:spPr/>
        <p:txBody>
          <a:bodyPr/>
          <a:lstStyle/>
          <a:p>
            <a:endParaRPr lang="en-GB" dirty="0"/>
          </a:p>
          <a:p>
            <a:pPr algn="ctr"/>
            <a:r>
              <a:rPr lang="en-GB" dirty="0"/>
              <a:t>Access the applicant pages </a:t>
            </a:r>
          </a:p>
          <a:p>
            <a:pPr algn="ctr"/>
            <a:endParaRPr lang="en-GB" dirty="0"/>
          </a:p>
          <a:p>
            <a:pPr algn="ctr"/>
            <a:r>
              <a:rPr lang="en-GB" dirty="0">
                <a:hlinkClick r:id="rId2"/>
              </a:rPr>
              <a:t>Applicant Pages</a:t>
            </a:r>
            <a:endParaRPr lang="en-GB" dirty="0"/>
          </a:p>
          <a:p>
            <a:endParaRPr lang="en-GB" dirty="0"/>
          </a:p>
        </p:txBody>
      </p:sp>
    </p:spTree>
    <p:extLst>
      <p:ext uri="{BB962C8B-B14F-4D97-AF65-F5344CB8AC3E}">
        <p14:creationId xmlns:p14="http://schemas.microsoft.com/office/powerpoint/2010/main" val="2543716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76F37-57F3-9D41-B3E8-AD7682BB40FC}"/>
              </a:ext>
            </a:extLst>
          </p:cNvPr>
          <p:cNvSpPr>
            <a:spLocks noGrp="1"/>
          </p:cNvSpPr>
          <p:nvPr>
            <p:ph type="title"/>
          </p:nvPr>
        </p:nvSpPr>
        <p:spPr/>
        <p:txBody>
          <a:bodyPr/>
          <a:lstStyle/>
          <a:p>
            <a:pPr algn="ctr"/>
            <a:r>
              <a:rPr lang="en-US" dirty="0"/>
              <a:t>Getting started with </a:t>
            </a:r>
            <a:r>
              <a:rPr lang="en-US" dirty="0" err="1"/>
              <a:t>uniskills</a:t>
            </a:r>
            <a:endParaRPr lang="en-US" dirty="0"/>
          </a:p>
        </p:txBody>
      </p:sp>
      <p:sp>
        <p:nvSpPr>
          <p:cNvPr id="3" name="Content Placeholder 2">
            <a:extLst>
              <a:ext uri="{FF2B5EF4-FFF2-40B4-BE49-F238E27FC236}">
                <a16:creationId xmlns:a16="http://schemas.microsoft.com/office/drawing/2014/main" id="{DAFF11EA-967E-5443-98A2-78DD70C52476}"/>
              </a:ext>
            </a:extLst>
          </p:cNvPr>
          <p:cNvSpPr>
            <a:spLocks noGrp="1"/>
          </p:cNvSpPr>
          <p:nvPr>
            <p:ph idx="1"/>
          </p:nvPr>
        </p:nvSpPr>
        <p:spPr/>
        <p:txBody>
          <a:bodyPr>
            <a:normAutofit/>
          </a:bodyPr>
          <a:lstStyle/>
          <a:p>
            <a:pPr marL="0" indent="0" algn="ctr">
              <a:buNone/>
            </a:pPr>
            <a:r>
              <a:rPr lang="en-GB" dirty="0"/>
              <a:t>‘</a:t>
            </a:r>
            <a:r>
              <a:rPr lang="en-GB" dirty="0" err="1"/>
              <a:t>UniSkills</a:t>
            </a:r>
            <a:r>
              <a:rPr lang="en-GB" dirty="0"/>
              <a:t> support is here to help you develop your academic skills and confidence for success at University and beyond. Whatever your subject, level of study or route into studying with us here at Edge Hill University, </a:t>
            </a:r>
            <a:r>
              <a:rPr lang="en-GB" dirty="0" err="1"/>
              <a:t>UniSkills</a:t>
            </a:r>
            <a:r>
              <a:rPr lang="en-GB" dirty="0"/>
              <a:t> has something to offer you’</a:t>
            </a:r>
          </a:p>
          <a:p>
            <a:pPr marL="0" indent="0" algn="ctr">
              <a:buNone/>
            </a:pPr>
            <a:r>
              <a:rPr lang="en-GB" dirty="0">
                <a:hlinkClick r:id="rId2"/>
              </a:rPr>
              <a:t>https://www.edgehill.ac.uk/departments/support/ls/uni-skills/getting-started-with-uniskills/</a:t>
            </a:r>
            <a:endParaRPr lang="en-GB" dirty="0"/>
          </a:p>
          <a:p>
            <a:pPr marL="0" indent="0" algn="ctr">
              <a:buNone/>
            </a:pPr>
            <a:endParaRPr lang="en-GB" dirty="0"/>
          </a:p>
          <a:p>
            <a:r>
              <a:rPr lang="en-GB" b="1" dirty="0"/>
              <a:t>Research Skills at university</a:t>
            </a:r>
            <a:endParaRPr lang="en-GB" dirty="0"/>
          </a:p>
          <a:p>
            <a:r>
              <a:rPr lang="en-GB" dirty="0"/>
              <a:t>Thursday 7</a:t>
            </a:r>
            <a:r>
              <a:rPr lang="en-GB" baseline="30000" dirty="0"/>
              <a:t>th</a:t>
            </a:r>
            <a:r>
              <a:rPr lang="en-GB" dirty="0"/>
              <a:t> September 1100-1200</a:t>
            </a:r>
          </a:p>
          <a:p>
            <a:r>
              <a:rPr lang="en-GB" b="1" dirty="0"/>
              <a:t>Academic Writing at University</a:t>
            </a:r>
          </a:p>
          <a:p>
            <a:r>
              <a:rPr lang="en-GB" dirty="0"/>
              <a:t>Wednesday 13</a:t>
            </a:r>
            <a:r>
              <a:rPr lang="en-GB" baseline="30000" dirty="0"/>
              <a:t>th</a:t>
            </a:r>
            <a:r>
              <a:rPr lang="en-GB" dirty="0"/>
              <a:t> September 1200-1300</a:t>
            </a:r>
          </a:p>
          <a:p>
            <a:pPr marL="0" indent="0" algn="ctr">
              <a:buNone/>
            </a:pPr>
            <a:endParaRPr lang="en-GB" dirty="0"/>
          </a:p>
          <a:p>
            <a:pPr marL="0" indent="0">
              <a:buNone/>
            </a:pPr>
            <a:endParaRPr lang="en-US" dirty="0"/>
          </a:p>
        </p:txBody>
      </p:sp>
    </p:spTree>
    <p:extLst>
      <p:ext uri="{BB962C8B-B14F-4D97-AF65-F5344CB8AC3E}">
        <p14:creationId xmlns:p14="http://schemas.microsoft.com/office/powerpoint/2010/main" val="3468830019"/>
      </p:ext>
    </p:extLst>
  </p:cSld>
  <p:clrMapOvr>
    <a:masterClrMapping/>
  </p:clrMapOvr>
</p:sld>
</file>

<file path=ppt/theme/theme1.xml><?xml version="1.0" encoding="utf-8"?>
<a:theme xmlns:a="http://schemas.openxmlformats.org/drawingml/2006/main" name="SplashVTI">
  <a:themeElements>
    <a:clrScheme name="AnalogousFromLightSeedRightStep">
      <a:dk1>
        <a:srgbClr val="000000"/>
      </a:dk1>
      <a:lt1>
        <a:srgbClr val="FFFFFF"/>
      </a:lt1>
      <a:dk2>
        <a:srgbClr val="3A3621"/>
      </a:dk2>
      <a:lt2>
        <a:srgbClr val="E2E8E5"/>
      </a:lt2>
      <a:accent1>
        <a:srgbClr val="EA73A4"/>
      </a:accent1>
      <a:accent2>
        <a:srgbClr val="E55454"/>
      </a:accent2>
      <a:accent3>
        <a:srgbClr val="E59053"/>
      </a:accent3>
      <a:accent4>
        <a:srgbClr val="B6A343"/>
      </a:accent4>
      <a:accent5>
        <a:srgbClr val="95AB54"/>
      </a:accent5>
      <a:accent6>
        <a:srgbClr val="69B643"/>
      </a:accent6>
      <a:hlink>
        <a:srgbClr val="578F78"/>
      </a:hlink>
      <a:folHlink>
        <a:srgbClr val="7F7F7F"/>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docProps/app.xml><?xml version="1.0" encoding="utf-8"?>
<Properties xmlns="http://schemas.openxmlformats.org/officeDocument/2006/extended-properties" xmlns:vt="http://schemas.openxmlformats.org/officeDocument/2006/docPropsVTypes">
  <TotalTime>11</TotalTime>
  <Words>144</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Next LT Pro</vt:lpstr>
      <vt:lpstr>Posterama</vt:lpstr>
      <vt:lpstr>SplashVTI</vt:lpstr>
      <vt:lpstr>Pre-Arrival Event </vt:lpstr>
      <vt:lpstr>Induction Week 25th September 2023</vt:lpstr>
      <vt:lpstr>Timetable </vt:lpstr>
      <vt:lpstr>Getting started with uniskills</vt:lpstr>
    </vt:vector>
  </TitlesOfParts>
  <Company>Edge Hill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Pre-Arrival Event </dc:title>
  <dc:creator>Amelia Grindey-Bell</dc:creator>
  <cp:lastModifiedBy>Amelia Grindey-Bell</cp:lastModifiedBy>
  <cp:revision>2</cp:revision>
  <dcterms:created xsi:type="dcterms:W3CDTF">2023-09-04T13:26:37Z</dcterms:created>
  <dcterms:modified xsi:type="dcterms:W3CDTF">2023-09-06T11:27:48Z</dcterms:modified>
</cp:coreProperties>
</file>