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4052" r:id="rId1"/>
    <p:sldMasterId id="2147484029" r:id="rId2"/>
  </p:sldMasterIdLst>
  <p:notesMasterIdLst>
    <p:notesMasterId r:id="rId22"/>
  </p:notesMasterIdLst>
  <p:handoutMasterIdLst>
    <p:handoutMasterId r:id="rId23"/>
  </p:handoutMasterIdLst>
  <p:sldIdLst>
    <p:sldId id="661" r:id="rId3"/>
    <p:sldId id="286" r:id="rId4"/>
    <p:sldId id="580" r:id="rId5"/>
    <p:sldId id="634" r:id="rId6"/>
    <p:sldId id="635" r:id="rId7"/>
    <p:sldId id="636" r:id="rId8"/>
    <p:sldId id="630" r:id="rId9"/>
    <p:sldId id="617" r:id="rId10"/>
    <p:sldId id="615" r:id="rId11"/>
    <p:sldId id="638" r:id="rId12"/>
    <p:sldId id="655" r:id="rId13"/>
    <p:sldId id="643" r:id="rId14"/>
    <p:sldId id="645" r:id="rId15"/>
    <p:sldId id="650" r:id="rId16"/>
    <p:sldId id="659" r:id="rId17"/>
    <p:sldId id="653" r:id="rId18"/>
    <p:sldId id="660" r:id="rId19"/>
    <p:sldId id="473" r:id="rId20"/>
    <p:sldId id="662" r:id="rId21"/>
  </p:sldIdLst>
  <p:sldSz cx="9144000" cy="5143500" type="screen16x9"/>
  <p:notesSz cx="6797675" cy="9926638"/>
  <p:defaultTextStyle>
    <a:defPPr>
      <a:defRPr lang="sv-S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C6D87"/>
    <a:srgbClr val="0E417D"/>
    <a:srgbClr val="464646"/>
    <a:srgbClr val="FBFCFB"/>
    <a:srgbClr val="F9F9F9"/>
    <a:srgbClr val="0735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75" autoAdjust="0"/>
    <p:restoredTop sz="88363" autoAdjust="0"/>
  </p:normalViewPr>
  <p:slideViewPr>
    <p:cSldViewPr snapToObjects="1">
      <p:cViewPr varScale="1">
        <p:scale>
          <a:sx n="70" d="100"/>
          <a:sy n="70" d="100"/>
        </p:scale>
        <p:origin x="652" y="32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Objects="1">
      <p:cViewPr>
        <p:scale>
          <a:sx n="132" d="100"/>
          <a:sy n="132" d="100"/>
        </p:scale>
        <p:origin x="128" y="-15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home.gu.gu.se\home-XR$\xrylpa\Documents\RIU\RF%20Ans&#246;kan%202020\Huvudstudie\Performance%20trajectories%20All%20participants%20Reduced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home.gu.gu.se\home-XR$\xrylpa\Documents\RIU\RF%20Ans&#246;kan%202020\Huvudstudie\Performance%20trajectories%20All%20participants%20Reduced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Blad2!$K$2</c:f>
              <c:strCache>
                <c:ptCount val="1"/>
                <c:pt idx="0">
                  <c:v>Vägen till världstoppen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yVal>
            <c:numRef>
              <c:f>Blad2!$K$3:$K$37</c:f>
              <c:numCache>
                <c:formatCode>General</c:formatCode>
                <c:ptCount val="35"/>
                <c:pt idx="17">
                  <c:v>6</c:v>
                </c:pt>
                <c:pt idx="18">
                  <c:v>6.5</c:v>
                </c:pt>
                <c:pt idx="20">
                  <c:v>8</c:v>
                </c:pt>
                <c:pt idx="21">
                  <c:v>9.5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12D-4BA8-9870-6E9D83813948}"/>
            </c:ext>
          </c:extLst>
        </c:ser>
        <c:ser>
          <c:idx val="1"/>
          <c:order val="1"/>
          <c:tx>
            <c:strRef>
              <c:f>Blad2!$L$2</c:f>
              <c:strCache>
                <c:ptCount val="1"/>
                <c:pt idx="0">
                  <c:v>Fortsatt seniorkarriär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yVal>
            <c:numRef>
              <c:f>Blad2!$L$3:$L$37</c:f>
              <c:numCache>
                <c:formatCode>General</c:formatCode>
                <c:ptCount val="35"/>
                <c:pt idx="21">
                  <c:v>9.5</c:v>
                </c:pt>
                <c:pt idx="22">
                  <c:v>1</c:v>
                </c:pt>
                <c:pt idx="23">
                  <c:v>10</c:v>
                </c:pt>
                <c:pt idx="24">
                  <c:v>4.5</c:v>
                </c:pt>
                <c:pt idx="25">
                  <c:v>1.5</c:v>
                </c:pt>
                <c:pt idx="26">
                  <c:v>8.5</c:v>
                </c:pt>
                <c:pt idx="27">
                  <c:v>1</c:v>
                </c:pt>
                <c:pt idx="28">
                  <c:v>8</c:v>
                </c:pt>
                <c:pt idx="29">
                  <c:v>9.5</c:v>
                </c:pt>
                <c:pt idx="30">
                  <c:v>7.5</c:v>
                </c:pt>
                <c:pt idx="31">
                  <c:v>10</c:v>
                </c:pt>
                <c:pt idx="32">
                  <c:v>2</c:v>
                </c:pt>
                <c:pt idx="33">
                  <c:v>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612D-4BA8-9870-6E9D838139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0601103"/>
        <c:axId val="550613167"/>
      </c:scatterChart>
      <c:valAx>
        <c:axId val="550601103"/>
        <c:scaling>
          <c:orientation val="minMax"/>
          <c:max val="35"/>
          <c:min val="16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 dirty="0"/>
                  <a:t>Age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0613167"/>
        <c:crosses val="autoZero"/>
        <c:crossBetween val="midCat"/>
      </c:valAx>
      <c:valAx>
        <c:axId val="5506131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 dirty="0" err="1"/>
                  <a:t>Level</a:t>
                </a:r>
                <a:r>
                  <a:rPr lang="sv-SE" dirty="0"/>
                  <a:t> of</a:t>
                </a:r>
                <a:r>
                  <a:rPr lang="sv-SE" baseline="0" dirty="0"/>
                  <a:t> </a:t>
                </a:r>
                <a:r>
                  <a:rPr lang="sv-SE" baseline="0" dirty="0" err="1"/>
                  <a:t>Performance</a:t>
                </a:r>
                <a:r>
                  <a:rPr lang="sv-SE" baseline="0" dirty="0"/>
                  <a:t> </a:t>
                </a:r>
                <a:r>
                  <a:rPr lang="sv-SE" dirty="0"/>
                  <a:t>(</a:t>
                </a:r>
                <a:r>
                  <a:rPr lang="sv-SE" dirty="0" err="1"/>
                  <a:t>self-evaluation</a:t>
                </a:r>
                <a:r>
                  <a:rPr lang="sv-SE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0601103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1C6D87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Blad2!$H$2</c:f>
              <c:strCache>
                <c:ptCount val="1"/>
                <c:pt idx="0">
                  <c:v>Vägen till världstoppen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yVal>
            <c:numRef>
              <c:f>Blad2!$H$3:$H$36</c:f>
              <c:numCache>
                <c:formatCode>General</c:formatCode>
                <c:ptCount val="34"/>
                <c:pt idx="17">
                  <c:v>5</c:v>
                </c:pt>
                <c:pt idx="18">
                  <c:v>7</c:v>
                </c:pt>
                <c:pt idx="19">
                  <c:v>8</c:v>
                </c:pt>
                <c:pt idx="20">
                  <c:v>4</c:v>
                </c:pt>
                <c:pt idx="23">
                  <c:v>9</c:v>
                </c:pt>
                <c:pt idx="24">
                  <c:v>4</c:v>
                </c:pt>
                <c:pt idx="25">
                  <c:v>5</c:v>
                </c:pt>
                <c:pt idx="27">
                  <c:v>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0D2-401F-A9B9-A8645BE1D045}"/>
            </c:ext>
          </c:extLst>
        </c:ser>
        <c:ser>
          <c:idx val="1"/>
          <c:order val="1"/>
          <c:tx>
            <c:strRef>
              <c:f>Blad2!$I$2</c:f>
              <c:strCache>
                <c:ptCount val="1"/>
                <c:pt idx="0">
                  <c:v>Fortsatt seniorkarriär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yVal>
            <c:numRef>
              <c:f>Blad2!$I$3:$I$36</c:f>
              <c:numCache>
                <c:formatCode>General</c:formatCode>
                <c:ptCount val="34"/>
                <c:pt idx="27">
                  <c:v>9</c:v>
                </c:pt>
                <c:pt idx="28">
                  <c:v>9.5</c:v>
                </c:pt>
                <c:pt idx="29">
                  <c:v>9</c:v>
                </c:pt>
                <c:pt idx="30">
                  <c:v>10</c:v>
                </c:pt>
                <c:pt idx="31">
                  <c:v>9.5</c:v>
                </c:pt>
                <c:pt idx="32">
                  <c:v>10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60D2-401F-A9B9-A8645BE1D0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12959872"/>
        <c:axId val="1512946144"/>
      </c:scatterChart>
      <c:valAx>
        <c:axId val="1512959872"/>
        <c:scaling>
          <c:orientation val="minMax"/>
          <c:max val="34"/>
          <c:min val="16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2946144"/>
        <c:crosses val="autoZero"/>
        <c:crossBetween val="midCat"/>
      </c:valAx>
      <c:valAx>
        <c:axId val="151294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 sz="1000" b="0" i="0" u="none" strike="noStrike" baseline="0" dirty="0" err="1">
                    <a:effectLst/>
                  </a:rPr>
                  <a:t>Level</a:t>
                </a:r>
                <a:r>
                  <a:rPr lang="sv-SE" sz="1000" b="0" i="0" u="none" strike="noStrike" baseline="0" dirty="0">
                    <a:effectLst/>
                  </a:rPr>
                  <a:t> of </a:t>
                </a:r>
                <a:r>
                  <a:rPr lang="sv-SE" sz="1000" b="0" i="0" u="none" strike="noStrike" baseline="0" dirty="0" err="1">
                    <a:effectLst/>
                  </a:rPr>
                  <a:t>Performance</a:t>
                </a:r>
                <a:r>
                  <a:rPr lang="sv-SE" sz="1000" b="0" i="0" u="none" strike="noStrike" baseline="0" dirty="0">
                    <a:effectLst/>
                  </a:rPr>
                  <a:t> (</a:t>
                </a:r>
                <a:r>
                  <a:rPr lang="sv-SE" sz="1000" b="0" i="0" u="none" strike="noStrike" baseline="0" dirty="0" err="1">
                    <a:effectLst/>
                  </a:rPr>
                  <a:t>self-evaluation</a:t>
                </a:r>
                <a:r>
                  <a:rPr lang="sv-SE" baseline="0" dirty="0"/>
                  <a:t>)</a:t>
                </a:r>
                <a:endParaRPr lang="sv-SE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29598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846353989341686"/>
          <c:y val="0.88793143354442117"/>
          <c:w val="0.71755826413552615"/>
          <c:h val="8.26736844054364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1C6D87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03" tIns="45702" rIns="91403" bIns="45702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1403" tIns="45702" rIns="91403" bIns="45702" rtlCol="0"/>
          <a:lstStyle>
            <a:lvl1pPr algn="r">
              <a:defRPr sz="1200"/>
            </a:lvl1pPr>
          </a:lstStyle>
          <a:p>
            <a:fld id="{1458F1B7-9674-7B4B-B65F-D26117F5FD28}" type="datetimeFigureOut">
              <a:rPr lang="sv-SE" smtClean="0"/>
              <a:t>2024-07-29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03" tIns="45702" rIns="91403" bIns="45702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03" tIns="45702" rIns="91403" bIns="45702" rtlCol="0" anchor="b"/>
          <a:lstStyle>
            <a:lvl1pPr algn="r">
              <a:defRPr sz="1200"/>
            </a:lvl1pPr>
          </a:lstStyle>
          <a:p>
            <a:fld id="{E4EA4B55-9A99-4440-BFDC-0CE552D77BA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96394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33FE497B-861D-AC4B-B4ED-8C94104B2AC0}" type="datetime1">
              <a:rPr lang="sv-SE"/>
              <a:pPr>
                <a:defRPr/>
              </a:pPr>
              <a:t>2024-07-29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03" tIns="45702" rIns="91403" bIns="45702" numCol="1" anchor="ctr" anchorCtr="0" compatLnSpc="1">
            <a:prstTxWarp prst="textNoShape">
              <a:avLst/>
            </a:prstTxWarp>
          </a:bodyPr>
          <a:lstStyle/>
          <a:p>
            <a:pPr lvl="0"/>
            <a:endParaRPr lang="sv-SE" noProof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wrap="square" lIns="91403" tIns="45702" rIns="91403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wrap="square" lIns="91403" tIns="45702" rIns="91403" bIns="4570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B7A5680B-5CFF-5C46-8A8E-F880F761868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696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ＭＳ Ｐゴシック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6295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7221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457016">
              <a:defRPr/>
            </a:pPr>
            <a:endParaRPr lang="en-GB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2407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1722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6923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3641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6734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88435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5118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69414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457016">
              <a:defRPr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6141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24689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48548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313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59317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75567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07036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9881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A v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4000" y="1706400"/>
            <a:ext cx="7848440" cy="857250"/>
          </a:xfrm>
        </p:spPr>
        <p:txBody>
          <a:bodyPr anchor="t" anchorCtr="0"/>
          <a:lstStyle>
            <a:lvl1pPr algn="l">
              <a:defRPr sz="4800" b="1" i="0" cap="all" baseline="0">
                <a:latin typeface="Arial Narrow" panose="020B0606020202030204" pitchFamily="34" charset="0"/>
              </a:defRPr>
            </a:lvl1pPr>
          </a:lstStyle>
          <a:p>
            <a:r>
              <a:rPr lang="en-GB" noProof="0" dirty="0">
                <a:effectLst/>
              </a:rPr>
              <a:t>Add presentation title (white background)</a:t>
            </a:r>
            <a:endParaRPr lang="sv-SE" noProof="0" dirty="0"/>
          </a:p>
        </p:txBody>
      </p:sp>
      <p:sp>
        <p:nvSpPr>
          <p:cNvPr id="13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4000" y="4522457"/>
            <a:ext cx="7920000" cy="162167"/>
          </a:xfrm>
        </p:spPr>
        <p:txBody>
          <a:bodyPr t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0" i="0" cap="all" baseline="0">
                <a:latin typeface="Arial Narrow"/>
              </a:defRPr>
            </a:lvl1pPr>
          </a:lstStyle>
          <a:p>
            <a:pPr lvl="0"/>
            <a:r>
              <a:rPr lang="en-US" noProof="0" dirty="0"/>
              <a:t>Click to add name and title</a:t>
            </a:r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9E1F6740-037E-454C-956B-2602A01C85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C922E020-A8BF-9B47-B6A2-FA3A968CAF5D}" type="datetime1">
              <a:rPr lang="sv-SE" smtClean="0"/>
              <a:t>2024-07-29</a:t>
            </a:fld>
            <a:endParaRPr lang="sv-SE" dirty="0"/>
          </a:p>
        </p:txBody>
      </p:sp>
      <p:sp>
        <p:nvSpPr>
          <p:cNvPr id="11" name="Platshållare för bildnummer 2">
            <a:extLst>
              <a:ext uri="{FF2B5EF4-FFF2-40B4-BE49-F238E27FC236}">
                <a16:creationId xmlns:a16="http://schemas.microsoft.com/office/drawing/2014/main" id="{814C1E6D-B600-D047-8023-D406AB89CB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9" name="Platshållare för sidfot 5">
            <a:extLst>
              <a:ext uri="{FF2B5EF4-FFF2-40B4-BE49-F238E27FC236}">
                <a16:creationId xmlns:a16="http://schemas.microsoft.com/office/drawing/2014/main" id="{94444B35-34DF-0A4A-A2B2-3BF00BB4F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ORGANISATION NAME – CHANGE HEADER/FOOTER </a:t>
            </a:r>
          </a:p>
        </p:txBody>
      </p:sp>
      <p:pic>
        <p:nvPicPr>
          <p:cNvPr id="10" name="Platshållare för bild 29">
            <a:extLst>
              <a:ext uri="{FF2B5EF4-FFF2-40B4-BE49-F238E27FC236}">
                <a16:creationId xmlns:a16="http://schemas.microsoft.com/office/drawing/2014/main" id="{378AC071-18D6-A04D-ADEF-775E4946D7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0" b="710"/>
          <a:stretch>
            <a:fillRect/>
          </a:stretch>
        </p:blipFill>
        <p:spPr>
          <a:xfrm>
            <a:off x="676157" y="-4068"/>
            <a:ext cx="858600" cy="87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006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C Ima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tshållare för bild 8">
            <a:extLst>
              <a:ext uri="{FF2B5EF4-FFF2-40B4-BE49-F238E27FC236}">
                <a16:creationId xmlns:a16="http://schemas.microsoft.com/office/drawing/2014/main" id="{D5A31A2E-FB5E-B446-988F-734F9CE5185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787"/>
            <a:ext cx="9155967" cy="4874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t" anchorCtr="0">
            <a:normAutofit/>
          </a:bodyPr>
          <a:lstStyle>
            <a:lvl1pPr marL="180000" indent="-180000" algn="ctr">
              <a:buNone/>
              <a:defRPr lang="sv-SE" sz="1600" noProof="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dirty="0" err="1"/>
              <a:t>Click</a:t>
            </a:r>
            <a:r>
              <a:rPr lang="sv-SE" noProof="0" dirty="0"/>
              <a:t> on the </a:t>
            </a:r>
            <a:r>
              <a:rPr lang="sv-SE" noProof="0" dirty="0" err="1"/>
              <a:t>icon</a:t>
            </a:r>
            <a:br>
              <a:rPr lang="sv-SE" noProof="0" dirty="0"/>
            </a:br>
            <a:br>
              <a:rPr lang="sv-SE" noProof="0" dirty="0"/>
            </a:br>
            <a:r>
              <a:rPr lang="sv-SE" noProof="0" dirty="0"/>
              <a:t>to </a:t>
            </a:r>
            <a:r>
              <a:rPr lang="sv-SE" noProof="0" dirty="0" err="1"/>
              <a:t>add</a:t>
            </a:r>
            <a:r>
              <a:rPr lang="sv-SE" noProof="0" dirty="0"/>
              <a:t> a </a:t>
            </a:r>
            <a:r>
              <a:rPr lang="sv-SE" noProof="0" dirty="0" err="1"/>
              <a:t>picture</a:t>
            </a:r>
            <a:endParaRPr lang="sv-SE" noProof="0" dirty="0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4000" y="2108403"/>
            <a:ext cx="7848440" cy="8572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Ctr="0"/>
          <a:lstStyle>
            <a:lvl1pPr algn="l">
              <a:defRPr sz="4800" b="1" i="0" cap="all" baseline="0">
                <a:solidFill>
                  <a:schemeClr val="bg1"/>
                </a:solidFill>
                <a:effectLst/>
                <a:latin typeface="Arial Narrow" panose="020B0606020202030204" pitchFamily="34" charset="0"/>
              </a:defRPr>
            </a:lvl1pPr>
          </a:lstStyle>
          <a:p>
            <a:r>
              <a:rPr lang="en-GB" noProof="0" dirty="0">
                <a:effectLst/>
              </a:rPr>
              <a:t>Add presentation title (image)</a:t>
            </a:r>
            <a:endParaRPr lang="sv-SE" noProof="0" dirty="0"/>
          </a:p>
        </p:txBody>
      </p:sp>
      <p:sp>
        <p:nvSpPr>
          <p:cNvPr id="13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4000" y="3473130"/>
            <a:ext cx="7920000" cy="162167"/>
          </a:xfrm>
        </p:spPr>
        <p:txBody>
          <a:bodyPr t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0" i="0" cap="all" baseline="0">
                <a:latin typeface="Arial Narrow"/>
              </a:defRPr>
            </a:lvl1pPr>
          </a:lstStyle>
          <a:p>
            <a:pPr lvl="0"/>
            <a:r>
              <a:rPr lang="en-US" noProof="0" dirty="0"/>
              <a:t>Click to add name and title</a:t>
            </a:r>
          </a:p>
        </p:txBody>
      </p:sp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764D730E-0D01-7643-B171-B35254D8D1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B4F4F342-875D-DD47-B730-0C3125B9BD97}" type="datetime1">
              <a:rPr lang="sv-SE" smtClean="0"/>
              <a:t>2024-07-29</a:t>
            </a:fld>
            <a:endParaRPr lang="sv-SE"/>
          </a:p>
        </p:txBody>
      </p:sp>
      <p:sp>
        <p:nvSpPr>
          <p:cNvPr id="12" name="Platshållare för bildnummer 2">
            <a:extLst>
              <a:ext uri="{FF2B5EF4-FFF2-40B4-BE49-F238E27FC236}">
                <a16:creationId xmlns:a16="http://schemas.microsoft.com/office/drawing/2014/main" id="{C81B3A5B-684F-3741-8CC1-3754B3B131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9" name="Platshållare för sidfot 5">
            <a:extLst>
              <a:ext uri="{FF2B5EF4-FFF2-40B4-BE49-F238E27FC236}">
                <a16:creationId xmlns:a16="http://schemas.microsoft.com/office/drawing/2014/main" id="{0D003C73-8353-EF49-8032-8AA7CC0110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  <p:sp>
        <p:nvSpPr>
          <p:cNvPr id="14" name="Platshållare för bild 7">
            <a:extLst>
              <a:ext uri="{FF2B5EF4-FFF2-40B4-BE49-F238E27FC236}">
                <a16:creationId xmlns:a16="http://schemas.microsoft.com/office/drawing/2014/main" id="{CDD24250-D2BD-974C-AF0E-1E01DB934458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76157" y="-4068"/>
            <a:ext cx="858600" cy="871582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9793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A vhite backgo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4"/>
          <p:cNvSpPr>
            <a:spLocks noGrp="1"/>
          </p:cNvSpPr>
          <p:nvPr>
            <p:ph type="title" hasCustomPrompt="1"/>
          </p:nvPr>
        </p:nvSpPr>
        <p:spPr>
          <a:xfrm>
            <a:off x="540000" y="1707654"/>
            <a:ext cx="8064000" cy="594000"/>
          </a:xfrm>
          <a:effectLst/>
        </p:spPr>
        <p:txBody>
          <a:bodyPr vert="horz" lIns="0" tIns="0" rIns="0" bIns="0" rtlCol="0" anchor="t" anchorCtr="0">
            <a:noAutofit/>
          </a:bodyPr>
          <a:lstStyle>
            <a:lvl1pPr marL="0" marR="0" indent="0" algn="ctr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sv-SE" sz="4000" i="0" cap="all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New </a:t>
            </a:r>
            <a:r>
              <a:rPr lang="sv-SE" dirty="0" err="1"/>
              <a:t>section</a:t>
            </a:r>
            <a:r>
              <a:rPr lang="sv-SE" dirty="0"/>
              <a:t> </a:t>
            </a:r>
            <a:r>
              <a:rPr lang="sv-SE" dirty="0" err="1"/>
              <a:t>header</a:t>
            </a:r>
            <a:r>
              <a:rPr lang="sv-SE" dirty="0"/>
              <a:t> (</a:t>
            </a:r>
            <a:r>
              <a:rPr lang="sv-SE" dirty="0" err="1"/>
              <a:t>Vhite</a:t>
            </a:r>
            <a:r>
              <a:rPr lang="sv-SE" dirty="0"/>
              <a:t>)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92958D87-D8D8-704E-9098-0CC3332C56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0000" y="2499742"/>
            <a:ext cx="7960764" cy="914400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sv-SE" dirty="0" err="1"/>
              <a:t>Subtitle</a:t>
            </a:r>
            <a:endParaRPr lang="sv-SE" dirty="0"/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1FDA1F9E-A2C9-774B-A280-A91198D6D6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BF4D4D47-04B3-1C49-A3B6-252C604E63F8}" type="datetime1">
              <a:rPr lang="sv-SE" smtClean="0"/>
              <a:t>2024-07-29</a:t>
            </a:fld>
            <a:endParaRPr lang="sv-SE"/>
          </a:p>
        </p:txBody>
      </p:sp>
      <p:sp>
        <p:nvSpPr>
          <p:cNvPr id="9" name="Platshållare för bildnummer 2">
            <a:extLst>
              <a:ext uri="{FF2B5EF4-FFF2-40B4-BE49-F238E27FC236}">
                <a16:creationId xmlns:a16="http://schemas.microsoft.com/office/drawing/2014/main" id="{3DFD3A44-E47C-8946-855C-41815F3E8C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C28B2377-4B53-3745-96AC-04DF2F6CEF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320159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B image backgo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55967" cy="487600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t" anchorCtr="0">
            <a:normAutofit/>
          </a:bodyPr>
          <a:lstStyle>
            <a:lvl1pPr marL="180000" indent="-180000" algn="ctr">
              <a:buNone/>
              <a:defRPr lang="sv-SE" sz="1600" noProof="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1" name="Rubrik 4">
            <a:extLst>
              <a:ext uri="{FF2B5EF4-FFF2-40B4-BE49-F238E27FC236}">
                <a16:creationId xmlns:a16="http://schemas.microsoft.com/office/drawing/2014/main" id="{520BE267-42B3-1340-9ACF-CC68A1C39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1707654"/>
            <a:ext cx="8064000" cy="594000"/>
          </a:xfrm>
          <a:effectLst/>
        </p:spPr>
        <p:txBody>
          <a:bodyPr vert="horz" lIns="0" tIns="0" rIns="0" bIns="0" rtlCol="0" anchor="t" anchorCtr="0">
            <a:noAutofit/>
          </a:bodyPr>
          <a:lstStyle>
            <a:lvl1pPr marL="0" marR="0" indent="0" algn="ctr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sv-SE" sz="4000" i="0" cap="all" baseline="0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New </a:t>
            </a:r>
            <a:r>
              <a:rPr lang="sv-SE" dirty="0" err="1"/>
              <a:t>section</a:t>
            </a:r>
            <a:r>
              <a:rPr lang="sv-SE" dirty="0"/>
              <a:t> </a:t>
            </a:r>
            <a:r>
              <a:rPr lang="sv-SE" dirty="0" err="1"/>
              <a:t>header</a:t>
            </a:r>
            <a:r>
              <a:rPr lang="sv-SE" dirty="0"/>
              <a:t> (image)</a:t>
            </a:r>
          </a:p>
        </p:txBody>
      </p:sp>
      <p:sp>
        <p:nvSpPr>
          <p:cNvPr id="12" name="Platshållare för text 14">
            <a:extLst>
              <a:ext uri="{FF2B5EF4-FFF2-40B4-BE49-F238E27FC236}">
                <a16:creationId xmlns:a16="http://schemas.microsoft.com/office/drawing/2014/main" id="{71050712-BF84-7C40-B19A-341E7325F1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0000" y="2499742"/>
            <a:ext cx="7960764" cy="914400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sv-SE" dirty="0" err="1"/>
              <a:t>Subtitle</a:t>
            </a:r>
            <a:endParaRPr lang="sv-SE" dirty="0"/>
          </a:p>
        </p:txBody>
      </p:sp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6D82E103-E400-5947-A57F-924E4C73E7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DC6E5490-323D-B840-8352-38DCD54A4866}" type="datetime1">
              <a:rPr lang="sv-SE" smtClean="0"/>
              <a:t>2024-07-29</a:t>
            </a:fld>
            <a:endParaRPr lang="sv-SE"/>
          </a:p>
        </p:txBody>
      </p:sp>
      <p:sp>
        <p:nvSpPr>
          <p:cNvPr id="13" name="Platshållare för bildnummer 2">
            <a:extLst>
              <a:ext uri="{FF2B5EF4-FFF2-40B4-BE49-F238E27FC236}">
                <a16:creationId xmlns:a16="http://schemas.microsoft.com/office/drawing/2014/main" id="{59B8AFD8-4D72-E44C-B8FF-E0184A8F9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5DF19DB4-093B-394E-8D19-C8289414FF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168008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1" y="1440000"/>
            <a:ext cx="6408279" cy="2939990"/>
          </a:xfrm>
        </p:spPr>
        <p:txBody>
          <a:bodyPr>
            <a:normAutofit/>
          </a:bodyPr>
          <a:lstStyle>
            <a:lvl1pPr marL="216000" indent="-216000"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32000" indent="-216000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8000" indent="-216000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64000" indent="-216000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80000" indent="-216000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0" name="Rubrik 5">
            <a:extLst>
              <a:ext uri="{FF2B5EF4-FFF2-40B4-BE49-F238E27FC236}">
                <a16:creationId xmlns:a16="http://schemas.microsoft.com/office/drawing/2014/main" id="{B3AB4A1A-A57A-A74C-B584-46E088ED2E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7831350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endParaRPr lang="sv-SE" dirty="0"/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C48BEFC7-0DD1-BB47-8553-52C1B10583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9DB172C3-0FF2-5642-9E9D-0BAD562C936A}" type="datetime1">
              <a:rPr lang="sv-SE" smtClean="0"/>
              <a:t>2024-07-29</a:t>
            </a:fld>
            <a:endParaRPr lang="sv-SE"/>
          </a:p>
        </p:txBody>
      </p:sp>
      <p:sp>
        <p:nvSpPr>
          <p:cNvPr id="11" name="Platshållare för bildnummer 2">
            <a:extLst>
              <a:ext uri="{FF2B5EF4-FFF2-40B4-BE49-F238E27FC236}">
                <a16:creationId xmlns:a16="http://schemas.microsoft.com/office/drawing/2014/main" id="{DD20616B-774F-6646-B0D8-CE8888213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9" name="Platshållare för sidfot 5">
            <a:extLst>
              <a:ext uri="{FF2B5EF4-FFF2-40B4-BE49-F238E27FC236}">
                <a16:creationId xmlns:a16="http://schemas.microsoft.com/office/drawing/2014/main" id="{992E2D96-1FB9-6949-A2CE-9BA8B76D9C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32465212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1440000"/>
            <a:ext cx="3816000" cy="2939990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Platshållare för innehåll 3"/>
          <p:cNvSpPr>
            <a:spLocks noGrp="1"/>
          </p:cNvSpPr>
          <p:nvPr>
            <p:ph sz="quarter" idx="13" hasCustomPrompt="1"/>
          </p:nvPr>
        </p:nvSpPr>
        <p:spPr>
          <a:xfrm>
            <a:off x="4716016" y="1440000"/>
            <a:ext cx="3816000" cy="2939990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9" name="Rubrik 5">
            <a:extLst>
              <a:ext uri="{FF2B5EF4-FFF2-40B4-BE49-F238E27FC236}">
                <a16:creationId xmlns:a16="http://schemas.microsoft.com/office/drawing/2014/main" id="{E9A697CC-9259-9E4A-A6D3-210CEB8670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7831350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93F262F3-D4FD-0742-A4D6-9FC0930213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9B42524-F923-A442-9664-1F6245B60D39}" type="datetime1">
              <a:rPr lang="sv-SE" smtClean="0"/>
              <a:t>2024-07-29</a:t>
            </a:fld>
            <a:endParaRPr lang="sv-SE"/>
          </a:p>
        </p:txBody>
      </p:sp>
      <p:sp>
        <p:nvSpPr>
          <p:cNvPr id="12" name="Platshållare för bildnummer 2">
            <a:extLst>
              <a:ext uri="{FF2B5EF4-FFF2-40B4-BE49-F238E27FC236}">
                <a16:creationId xmlns:a16="http://schemas.microsoft.com/office/drawing/2014/main" id="{F018DB9F-8BCB-4B49-ADEF-FC3061C91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1" name="Platshållare för sidfot 5">
            <a:extLst>
              <a:ext uri="{FF2B5EF4-FFF2-40B4-BE49-F238E27FC236}">
                <a16:creationId xmlns:a16="http://schemas.microsoft.com/office/drawing/2014/main" id="{D09420EA-02C7-A74C-863D-39BD996EB5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318322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 (alt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383"/>
            <a:ext cx="2992081" cy="2445380"/>
          </a:xfrm>
          <a:custGeom>
            <a:avLst/>
            <a:gdLst>
              <a:gd name="connsiteX0" fmla="*/ 0 w 2992081"/>
              <a:gd name="connsiteY0" fmla="*/ 0 h 2504044"/>
              <a:gd name="connsiteX1" fmla="*/ 2992081 w 2992081"/>
              <a:gd name="connsiteY1" fmla="*/ 0 h 2504044"/>
              <a:gd name="connsiteX2" fmla="*/ 2992081 w 2992081"/>
              <a:gd name="connsiteY2" fmla="*/ 2504044 h 2504044"/>
              <a:gd name="connsiteX3" fmla="*/ 0 w 2992081"/>
              <a:gd name="connsiteY3" fmla="*/ 2504044 h 2504044"/>
              <a:gd name="connsiteX4" fmla="*/ 0 w 2992081"/>
              <a:gd name="connsiteY4" fmla="*/ 0 h 2504044"/>
              <a:gd name="connsiteX0" fmla="*/ 0 w 2992081"/>
              <a:gd name="connsiteY0" fmla="*/ 0 h 2504044"/>
              <a:gd name="connsiteX1" fmla="*/ 2719707 w 2992081"/>
              <a:gd name="connsiteY1" fmla="*/ 19456 h 2504044"/>
              <a:gd name="connsiteX2" fmla="*/ 2992081 w 2992081"/>
              <a:gd name="connsiteY2" fmla="*/ 2504044 h 2504044"/>
              <a:gd name="connsiteX3" fmla="*/ 0 w 2992081"/>
              <a:gd name="connsiteY3" fmla="*/ 2504044 h 2504044"/>
              <a:gd name="connsiteX4" fmla="*/ 0 w 2992081"/>
              <a:gd name="connsiteY4" fmla="*/ 0 h 2504044"/>
              <a:gd name="connsiteX0" fmla="*/ 0 w 2992081"/>
              <a:gd name="connsiteY0" fmla="*/ 0 h 2504044"/>
              <a:gd name="connsiteX1" fmla="*/ 2719707 w 2992081"/>
              <a:gd name="connsiteY1" fmla="*/ 9728 h 2504044"/>
              <a:gd name="connsiteX2" fmla="*/ 2992081 w 2992081"/>
              <a:gd name="connsiteY2" fmla="*/ 2504044 h 2504044"/>
              <a:gd name="connsiteX3" fmla="*/ 0 w 2992081"/>
              <a:gd name="connsiteY3" fmla="*/ 2504044 h 2504044"/>
              <a:gd name="connsiteX4" fmla="*/ 0 w 2992081"/>
              <a:gd name="connsiteY4" fmla="*/ 0 h 2504044"/>
              <a:gd name="connsiteX0" fmla="*/ 0 w 2992081"/>
              <a:gd name="connsiteY0" fmla="*/ 0 h 2504044"/>
              <a:gd name="connsiteX1" fmla="*/ 2729435 w 2992081"/>
              <a:gd name="connsiteY1" fmla="*/ 0 h 2504044"/>
              <a:gd name="connsiteX2" fmla="*/ 2992081 w 2992081"/>
              <a:gd name="connsiteY2" fmla="*/ 2504044 h 2504044"/>
              <a:gd name="connsiteX3" fmla="*/ 0 w 2992081"/>
              <a:gd name="connsiteY3" fmla="*/ 2504044 h 2504044"/>
              <a:gd name="connsiteX4" fmla="*/ 0 w 2992081"/>
              <a:gd name="connsiteY4" fmla="*/ 0 h 2504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2081" h="2504044">
                <a:moveTo>
                  <a:pt x="0" y="0"/>
                </a:moveTo>
                <a:lnTo>
                  <a:pt x="2729435" y="0"/>
                </a:lnTo>
                <a:lnTo>
                  <a:pt x="2992081" y="2504044"/>
                </a:lnTo>
                <a:lnTo>
                  <a:pt x="0" y="250404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3559921" y="1440000"/>
            <a:ext cx="5184000" cy="2989462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2" name="Platshållare för bild 7">
            <a:extLst>
              <a:ext uri="{FF2B5EF4-FFF2-40B4-BE49-F238E27FC236}">
                <a16:creationId xmlns:a16="http://schemas.microsoft.com/office/drawing/2014/main" id="{CDA96045-4293-124F-BA2E-05F28A48A70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-1" y="2571750"/>
            <a:ext cx="3332549" cy="2304000"/>
          </a:xfrm>
          <a:custGeom>
            <a:avLst/>
            <a:gdLst>
              <a:gd name="connsiteX0" fmla="*/ 0 w 2992081"/>
              <a:gd name="connsiteY0" fmla="*/ 0 h 2329782"/>
              <a:gd name="connsiteX1" fmla="*/ 2992081 w 2992081"/>
              <a:gd name="connsiteY1" fmla="*/ 0 h 2329782"/>
              <a:gd name="connsiteX2" fmla="*/ 2992081 w 2992081"/>
              <a:gd name="connsiteY2" fmla="*/ 2329782 h 2329782"/>
              <a:gd name="connsiteX3" fmla="*/ 0 w 2992081"/>
              <a:gd name="connsiteY3" fmla="*/ 2329782 h 2329782"/>
              <a:gd name="connsiteX4" fmla="*/ 0 w 2992081"/>
              <a:gd name="connsiteY4" fmla="*/ 0 h 2329782"/>
              <a:gd name="connsiteX0" fmla="*/ 0 w 3449281"/>
              <a:gd name="connsiteY0" fmla="*/ 0 h 2329782"/>
              <a:gd name="connsiteX1" fmla="*/ 2992081 w 3449281"/>
              <a:gd name="connsiteY1" fmla="*/ 0 h 2329782"/>
              <a:gd name="connsiteX2" fmla="*/ 3449281 w 3449281"/>
              <a:gd name="connsiteY2" fmla="*/ 2329782 h 2329782"/>
              <a:gd name="connsiteX3" fmla="*/ 0 w 3449281"/>
              <a:gd name="connsiteY3" fmla="*/ 2329782 h 2329782"/>
              <a:gd name="connsiteX4" fmla="*/ 0 w 3449281"/>
              <a:gd name="connsiteY4" fmla="*/ 0 h 2329782"/>
              <a:gd name="connsiteX0" fmla="*/ 0 w 3400643"/>
              <a:gd name="connsiteY0" fmla="*/ 0 h 2329782"/>
              <a:gd name="connsiteX1" fmla="*/ 2992081 w 3400643"/>
              <a:gd name="connsiteY1" fmla="*/ 0 h 2329782"/>
              <a:gd name="connsiteX2" fmla="*/ 3400643 w 3400643"/>
              <a:gd name="connsiteY2" fmla="*/ 2329782 h 2329782"/>
              <a:gd name="connsiteX3" fmla="*/ 0 w 3400643"/>
              <a:gd name="connsiteY3" fmla="*/ 2329782 h 2329782"/>
              <a:gd name="connsiteX4" fmla="*/ 0 w 3400643"/>
              <a:gd name="connsiteY4" fmla="*/ 0 h 2329782"/>
              <a:gd name="connsiteX0" fmla="*/ 0 w 3371460"/>
              <a:gd name="connsiteY0" fmla="*/ 0 h 2329782"/>
              <a:gd name="connsiteX1" fmla="*/ 2992081 w 3371460"/>
              <a:gd name="connsiteY1" fmla="*/ 0 h 2329782"/>
              <a:gd name="connsiteX2" fmla="*/ 3371460 w 3371460"/>
              <a:gd name="connsiteY2" fmla="*/ 2329782 h 2329782"/>
              <a:gd name="connsiteX3" fmla="*/ 0 w 3371460"/>
              <a:gd name="connsiteY3" fmla="*/ 2329782 h 2329782"/>
              <a:gd name="connsiteX4" fmla="*/ 0 w 3371460"/>
              <a:gd name="connsiteY4" fmla="*/ 0 h 2329782"/>
              <a:gd name="connsiteX0" fmla="*/ 0 w 3332549"/>
              <a:gd name="connsiteY0" fmla="*/ 0 h 2329782"/>
              <a:gd name="connsiteX1" fmla="*/ 2992081 w 3332549"/>
              <a:gd name="connsiteY1" fmla="*/ 0 h 2329782"/>
              <a:gd name="connsiteX2" fmla="*/ 3332549 w 3332549"/>
              <a:gd name="connsiteY2" fmla="*/ 2329782 h 2329782"/>
              <a:gd name="connsiteX3" fmla="*/ 0 w 3332549"/>
              <a:gd name="connsiteY3" fmla="*/ 2329782 h 2329782"/>
              <a:gd name="connsiteX4" fmla="*/ 0 w 3332549"/>
              <a:gd name="connsiteY4" fmla="*/ 0 h 2329782"/>
              <a:gd name="connsiteX0" fmla="*/ 0 w 3332549"/>
              <a:gd name="connsiteY0" fmla="*/ 0 h 2329782"/>
              <a:gd name="connsiteX1" fmla="*/ 3021264 w 3332549"/>
              <a:gd name="connsiteY1" fmla="*/ 0 h 2329782"/>
              <a:gd name="connsiteX2" fmla="*/ 3332549 w 3332549"/>
              <a:gd name="connsiteY2" fmla="*/ 2329782 h 2329782"/>
              <a:gd name="connsiteX3" fmla="*/ 0 w 3332549"/>
              <a:gd name="connsiteY3" fmla="*/ 2329782 h 2329782"/>
              <a:gd name="connsiteX4" fmla="*/ 0 w 3332549"/>
              <a:gd name="connsiteY4" fmla="*/ 0 h 2329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2549" h="2329782">
                <a:moveTo>
                  <a:pt x="0" y="0"/>
                </a:moveTo>
                <a:lnTo>
                  <a:pt x="3021264" y="0"/>
                </a:lnTo>
                <a:lnTo>
                  <a:pt x="3332549" y="2329782"/>
                </a:lnTo>
                <a:lnTo>
                  <a:pt x="0" y="232978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9" name="Rubrik 5">
            <a:extLst>
              <a:ext uri="{FF2B5EF4-FFF2-40B4-BE49-F238E27FC236}">
                <a16:creationId xmlns:a16="http://schemas.microsoft.com/office/drawing/2014/main" id="{25204F60-9D72-B54D-8C7F-43065DDAB2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59920" y="504000"/>
            <a:ext cx="4955429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6A7E6B21-7387-644D-BFE2-5C2329053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02A0E06B-4F7C-A040-8DFF-9484F0E95582}" type="datetime1">
              <a:rPr lang="sv-SE" smtClean="0"/>
              <a:t>2024-07-29</a:t>
            </a:fld>
            <a:endParaRPr lang="sv-SE"/>
          </a:p>
        </p:txBody>
      </p:sp>
      <p:sp>
        <p:nvSpPr>
          <p:cNvPr id="13" name="Platshållare för bildnummer 2">
            <a:extLst>
              <a:ext uri="{FF2B5EF4-FFF2-40B4-BE49-F238E27FC236}">
                <a16:creationId xmlns:a16="http://schemas.microsoft.com/office/drawing/2014/main" id="{CF2110AC-6B34-944D-BF9B-3F0B280CA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1" name="Platshållare för sidfot 5">
            <a:extLst>
              <a:ext uri="{FF2B5EF4-FFF2-40B4-BE49-F238E27FC236}">
                <a16:creationId xmlns:a16="http://schemas.microsoft.com/office/drawing/2014/main" id="{2C06087B-2921-134F-85E6-A95688621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373865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lt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2991600" cy="48760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3347864" y="1440000"/>
            <a:ext cx="5184000" cy="2942564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Rubrik 5">
            <a:extLst>
              <a:ext uri="{FF2B5EF4-FFF2-40B4-BE49-F238E27FC236}">
                <a16:creationId xmlns:a16="http://schemas.microsoft.com/office/drawing/2014/main" id="{4A046CDC-B1E2-0B4F-AE67-FFD8B97568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1350" y="504000"/>
            <a:ext cx="5184000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EF39BB09-8296-DA49-8777-91E6D671B3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99DD45B8-08D5-3D4D-A566-3C630D93D106}" type="datetime1">
              <a:rPr lang="sv-SE" smtClean="0"/>
              <a:t>2024-07-29</a:t>
            </a:fld>
            <a:endParaRPr lang="sv-SE"/>
          </a:p>
        </p:txBody>
      </p:sp>
      <p:sp>
        <p:nvSpPr>
          <p:cNvPr id="11" name="Platshållare för bildnummer 2">
            <a:extLst>
              <a:ext uri="{FF2B5EF4-FFF2-40B4-BE49-F238E27FC236}">
                <a16:creationId xmlns:a16="http://schemas.microsoft.com/office/drawing/2014/main" id="{1C38B563-2095-EF45-9ADB-5E64B1F36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95DAD72F-8A55-7044-B3B4-596B50B923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270026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lt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4572001" cy="4874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 dirty="0" smtClean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4932448" y="1440000"/>
            <a:ext cx="3672000" cy="2989462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Rubrik 5">
            <a:extLst>
              <a:ext uri="{FF2B5EF4-FFF2-40B4-BE49-F238E27FC236}">
                <a16:creationId xmlns:a16="http://schemas.microsoft.com/office/drawing/2014/main" id="{E269CEC0-D993-D844-9A1F-87AB9ECBCF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2448" y="504000"/>
            <a:ext cx="3582902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407C967A-85FB-724E-B326-E2C4F45560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2D439353-22B2-B34B-B6B0-B4DD46C2691B}" type="datetime1">
              <a:rPr lang="sv-SE" smtClean="0"/>
              <a:t>2024-07-29</a:t>
            </a:fld>
            <a:endParaRPr lang="sv-SE"/>
          </a:p>
        </p:txBody>
      </p:sp>
      <p:sp>
        <p:nvSpPr>
          <p:cNvPr id="11" name="Platshållare för bildnummer 2">
            <a:extLst>
              <a:ext uri="{FF2B5EF4-FFF2-40B4-BE49-F238E27FC236}">
                <a16:creationId xmlns:a16="http://schemas.microsoft.com/office/drawing/2014/main" id="{25D8992B-B60B-674B-BB50-4C76C3BE46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730D02EB-7CAB-ED44-8A6F-C91E282B44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177260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lt 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7">
            <a:extLst>
              <a:ext uri="{FF2B5EF4-FFF2-40B4-BE49-F238E27FC236}">
                <a16:creationId xmlns:a16="http://schemas.microsoft.com/office/drawing/2014/main" id="{61B5B853-6050-104B-B64B-70CD31ABC8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9042" y="1605"/>
            <a:ext cx="4378848" cy="4876193"/>
          </a:xfrm>
          <a:custGeom>
            <a:avLst/>
            <a:gdLst>
              <a:gd name="connsiteX0" fmla="*/ 0 w 4118677"/>
              <a:gd name="connsiteY0" fmla="*/ 0 h 4901532"/>
              <a:gd name="connsiteX1" fmla="*/ 4118677 w 4118677"/>
              <a:gd name="connsiteY1" fmla="*/ 0 h 4901532"/>
              <a:gd name="connsiteX2" fmla="*/ 4118677 w 4118677"/>
              <a:gd name="connsiteY2" fmla="*/ 4901532 h 4901532"/>
              <a:gd name="connsiteX3" fmla="*/ 0 w 4118677"/>
              <a:gd name="connsiteY3" fmla="*/ 4901532 h 4901532"/>
              <a:gd name="connsiteX4" fmla="*/ 0 w 4118677"/>
              <a:gd name="connsiteY4" fmla="*/ 0 h 4901532"/>
              <a:gd name="connsiteX0" fmla="*/ 0 w 5077039"/>
              <a:gd name="connsiteY0" fmla="*/ 0 h 4901532"/>
              <a:gd name="connsiteX1" fmla="*/ 5077039 w 5077039"/>
              <a:gd name="connsiteY1" fmla="*/ 8792 h 4901532"/>
              <a:gd name="connsiteX2" fmla="*/ 4118677 w 5077039"/>
              <a:gd name="connsiteY2" fmla="*/ 4901532 h 4901532"/>
              <a:gd name="connsiteX3" fmla="*/ 0 w 5077039"/>
              <a:gd name="connsiteY3" fmla="*/ 4901532 h 4901532"/>
              <a:gd name="connsiteX4" fmla="*/ 0 w 5077039"/>
              <a:gd name="connsiteY4" fmla="*/ 0 h 4901532"/>
              <a:gd name="connsiteX0" fmla="*/ 0 w 5085831"/>
              <a:gd name="connsiteY0" fmla="*/ 0 h 4901532"/>
              <a:gd name="connsiteX1" fmla="*/ 5085831 w 5085831"/>
              <a:gd name="connsiteY1" fmla="*/ 0 h 4901532"/>
              <a:gd name="connsiteX2" fmla="*/ 4118677 w 5085831"/>
              <a:gd name="connsiteY2" fmla="*/ 4901532 h 4901532"/>
              <a:gd name="connsiteX3" fmla="*/ 0 w 5085831"/>
              <a:gd name="connsiteY3" fmla="*/ 4901532 h 4901532"/>
              <a:gd name="connsiteX4" fmla="*/ 0 w 5085831"/>
              <a:gd name="connsiteY4" fmla="*/ 0 h 4901532"/>
              <a:gd name="connsiteX0" fmla="*/ 0 w 5121576"/>
              <a:gd name="connsiteY0" fmla="*/ 0 h 4901532"/>
              <a:gd name="connsiteX1" fmla="*/ 5121576 w 5121576"/>
              <a:gd name="connsiteY1" fmla="*/ 0 h 4901532"/>
              <a:gd name="connsiteX2" fmla="*/ 4118677 w 5121576"/>
              <a:gd name="connsiteY2" fmla="*/ 4901532 h 4901532"/>
              <a:gd name="connsiteX3" fmla="*/ 0 w 5121576"/>
              <a:gd name="connsiteY3" fmla="*/ 4901532 h 4901532"/>
              <a:gd name="connsiteX4" fmla="*/ 0 w 5121576"/>
              <a:gd name="connsiteY4" fmla="*/ 0 h 4901532"/>
              <a:gd name="connsiteX0" fmla="*/ 0 w 5710525"/>
              <a:gd name="connsiteY0" fmla="*/ 0 h 4901532"/>
              <a:gd name="connsiteX1" fmla="*/ 5121576 w 5710525"/>
              <a:gd name="connsiteY1" fmla="*/ 0 h 4901532"/>
              <a:gd name="connsiteX2" fmla="*/ 5710525 w 5710525"/>
              <a:gd name="connsiteY2" fmla="*/ 4901532 h 4901532"/>
              <a:gd name="connsiteX3" fmla="*/ 0 w 5710525"/>
              <a:gd name="connsiteY3" fmla="*/ 4901532 h 4901532"/>
              <a:gd name="connsiteX4" fmla="*/ 0 w 5710525"/>
              <a:gd name="connsiteY4" fmla="*/ 0 h 4901532"/>
              <a:gd name="connsiteX0" fmla="*/ 0 w 5719669"/>
              <a:gd name="connsiteY0" fmla="*/ 0 h 4901532"/>
              <a:gd name="connsiteX1" fmla="*/ 5719669 w 5719669"/>
              <a:gd name="connsiteY1" fmla="*/ 9053 h 4901532"/>
              <a:gd name="connsiteX2" fmla="*/ 5710525 w 5719669"/>
              <a:gd name="connsiteY2" fmla="*/ 4901532 h 4901532"/>
              <a:gd name="connsiteX3" fmla="*/ 0 w 5719669"/>
              <a:gd name="connsiteY3" fmla="*/ 4901532 h 4901532"/>
              <a:gd name="connsiteX4" fmla="*/ 0 w 5719669"/>
              <a:gd name="connsiteY4" fmla="*/ 0 h 4901532"/>
              <a:gd name="connsiteX0" fmla="*/ 0 w 5719669"/>
              <a:gd name="connsiteY0" fmla="*/ 0 h 4919639"/>
              <a:gd name="connsiteX1" fmla="*/ 5719669 w 5719669"/>
              <a:gd name="connsiteY1" fmla="*/ 9053 h 4919639"/>
              <a:gd name="connsiteX2" fmla="*/ 5710525 w 5719669"/>
              <a:gd name="connsiteY2" fmla="*/ 4901532 h 4919639"/>
              <a:gd name="connsiteX3" fmla="*/ 1573445 w 5719669"/>
              <a:gd name="connsiteY3" fmla="*/ 4919639 h 4919639"/>
              <a:gd name="connsiteX4" fmla="*/ 0 w 5719669"/>
              <a:gd name="connsiteY4" fmla="*/ 0 h 4919639"/>
              <a:gd name="connsiteX0" fmla="*/ 0 w 5139979"/>
              <a:gd name="connsiteY0" fmla="*/ 9054 h 4910586"/>
              <a:gd name="connsiteX1" fmla="*/ 5139979 w 5139979"/>
              <a:gd name="connsiteY1" fmla="*/ 0 h 4910586"/>
              <a:gd name="connsiteX2" fmla="*/ 5130835 w 5139979"/>
              <a:gd name="connsiteY2" fmla="*/ 4892479 h 4910586"/>
              <a:gd name="connsiteX3" fmla="*/ 993755 w 5139979"/>
              <a:gd name="connsiteY3" fmla="*/ 4910586 h 4910586"/>
              <a:gd name="connsiteX4" fmla="*/ 0 w 5139979"/>
              <a:gd name="connsiteY4" fmla="*/ 9054 h 4910586"/>
              <a:gd name="connsiteX0" fmla="*/ 0 w 5139979"/>
              <a:gd name="connsiteY0" fmla="*/ 9054 h 4901532"/>
              <a:gd name="connsiteX1" fmla="*/ 5139979 w 5139979"/>
              <a:gd name="connsiteY1" fmla="*/ 0 h 4901532"/>
              <a:gd name="connsiteX2" fmla="*/ 5130835 w 5139979"/>
              <a:gd name="connsiteY2" fmla="*/ 4892479 h 4901532"/>
              <a:gd name="connsiteX3" fmla="*/ 993755 w 5139979"/>
              <a:gd name="connsiteY3" fmla="*/ 4901532 h 4901532"/>
              <a:gd name="connsiteX4" fmla="*/ 0 w 5139979"/>
              <a:gd name="connsiteY4" fmla="*/ 9054 h 4901532"/>
              <a:gd name="connsiteX0" fmla="*/ 0 w 5126312"/>
              <a:gd name="connsiteY0" fmla="*/ 2331 h 4901532"/>
              <a:gd name="connsiteX1" fmla="*/ 5126312 w 5126312"/>
              <a:gd name="connsiteY1" fmla="*/ 0 h 4901532"/>
              <a:gd name="connsiteX2" fmla="*/ 5117168 w 5126312"/>
              <a:gd name="connsiteY2" fmla="*/ 4892479 h 4901532"/>
              <a:gd name="connsiteX3" fmla="*/ 980088 w 5126312"/>
              <a:gd name="connsiteY3" fmla="*/ 4901532 h 4901532"/>
              <a:gd name="connsiteX4" fmla="*/ 0 w 5126312"/>
              <a:gd name="connsiteY4" fmla="*/ 2331 h 4901532"/>
              <a:gd name="connsiteX0" fmla="*/ 0 w 5139979"/>
              <a:gd name="connsiteY0" fmla="*/ 0 h 4912648"/>
              <a:gd name="connsiteX1" fmla="*/ 5139979 w 5139979"/>
              <a:gd name="connsiteY1" fmla="*/ 11116 h 4912648"/>
              <a:gd name="connsiteX2" fmla="*/ 5130835 w 5139979"/>
              <a:gd name="connsiteY2" fmla="*/ 4903595 h 4912648"/>
              <a:gd name="connsiteX3" fmla="*/ 993755 w 5139979"/>
              <a:gd name="connsiteY3" fmla="*/ 4912648 h 4912648"/>
              <a:gd name="connsiteX4" fmla="*/ 0 w 5139979"/>
              <a:gd name="connsiteY4" fmla="*/ 0 h 4912648"/>
              <a:gd name="connsiteX0" fmla="*/ 0 w 5126312"/>
              <a:gd name="connsiteY0" fmla="*/ 83013 h 4901532"/>
              <a:gd name="connsiteX1" fmla="*/ 5126312 w 5126312"/>
              <a:gd name="connsiteY1" fmla="*/ 0 h 4901532"/>
              <a:gd name="connsiteX2" fmla="*/ 5117168 w 5126312"/>
              <a:gd name="connsiteY2" fmla="*/ 4892479 h 4901532"/>
              <a:gd name="connsiteX3" fmla="*/ 980088 w 5126312"/>
              <a:gd name="connsiteY3" fmla="*/ 4901532 h 4901532"/>
              <a:gd name="connsiteX4" fmla="*/ 0 w 5126312"/>
              <a:gd name="connsiteY4" fmla="*/ 83013 h 4901532"/>
              <a:gd name="connsiteX0" fmla="*/ 0 w 5119478"/>
              <a:gd name="connsiteY0" fmla="*/ 0 h 4905924"/>
              <a:gd name="connsiteX1" fmla="*/ 5119478 w 5119478"/>
              <a:gd name="connsiteY1" fmla="*/ 4392 h 4905924"/>
              <a:gd name="connsiteX2" fmla="*/ 5110334 w 5119478"/>
              <a:gd name="connsiteY2" fmla="*/ 4896871 h 4905924"/>
              <a:gd name="connsiteX3" fmla="*/ 973254 w 5119478"/>
              <a:gd name="connsiteY3" fmla="*/ 4905924 h 4905924"/>
              <a:gd name="connsiteX4" fmla="*/ 0 w 5119478"/>
              <a:gd name="connsiteY4" fmla="*/ 0 h 4905924"/>
              <a:gd name="connsiteX0" fmla="*/ 0 w 5129396"/>
              <a:gd name="connsiteY0" fmla="*/ 0 h 4905924"/>
              <a:gd name="connsiteX1" fmla="*/ 5119478 w 5129396"/>
              <a:gd name="connsiteY1" fmla="*/ 4392 h 4905924"/>
              <a:gd name="connsiteX2" fmla="*/ 5129396 w 5129396"/>
              <a:gd name="connsiteY2" fmla="*/ 4892181 h 4905924"/>
              <a:gd name="connsiteX3" fmla="*/ 973254 w 5129396"/>
              <a:gd name="connsiteY3" fmla="*/ 4905924 h 4905924"/>
              <a:gd name="connsiteX4" fmla="*/ 0 w 5129396"/>
              <a:gd name="connsiteY4" fmla="*/ 0 h 4905924"/>
              <a:gd name="connsiteX0" fmla="*/ 0 w 5124629"/>
              <a:gd name="connsiteY0" fmla="*/ 0 h 4905924"/>
              <a:gd name="connsiteX1" fmla="*/ 5119478 w 5124629"/>
              <a:gd name="connsiteY1" fmla="*/ 4392 h 4905924"/>
              <a:gd name="connsiteX2" fmla="*/ 5124629 w 5124629"/>
              <a:gd name="connsiteY2" fmla="*/ 4901559 h 4905924"/>
              <a:gd name="connsiteX3" fmla="*/ 973254 w 5124629"/>
              <a:gd name="connsiteY3" fmla="*/ 4905924 h 4905924"/>
              <a:gd name="connsiteX4" fmla="*/ 0 w 5124629"/>
              <a:gd name="connsiteY4" fmla="*/ 0 h 4905924"/>
              <a:gd name="connsiteX0" fmla="*/ 0 w 5129395"/>
              <a:gd name="connsiteY0" fmla="*/ 0 h 4910938"/>
              <a:gd name="connsiteX1" fmla="*/ 5119478 w 5129395"/>
              <a:gd name="connsiteY1" fmla="*/ 4392 h 4910938"/>
              <a:gd name="connsiteX2" fmla="*/ 5129395 w 5129395"/>
              <a:gd name="connsiteY2" fmla="*/ 4910938 h 4910938"/>
              <a:gd name="connsiteX3" fmla="*/ 973254 w 5129395"/>
              <a:gd name="connsiteY3" fmla="*/ 4905924 h 4910938"/>
              <a:gd name="connsiteX4" fmla="*/ 0 w 5129395"/>
              <a:gd name="connsiteY4" fmla="*/ 0 h 4910938"/>
              <a:gd name="connsiteX0" fmla="*/ 0 w 5120105"/>
              <a:gd name="connsiteY0" fmla="*/ 0 h 4915627"/>
              <a:gd name="connsiteX1" fmla="*/ 5119478 w 5120105"/>
              <a:gd name="connsiteY1" fmla="*/ 4392 h 4915627"/>
              <a:gd name="connsiteX2" fmla="*/ 5115098 w 5120105"/>
              <a:gd name="connsiteY2" fmla="*/ 4915627 h 4915627"/>
              <a:gd name="connsiteX3" fmla="*/ 973254 w 5120105"/>
              <a:gd name="connsiteY3" fmla="*/ 4905924 h 4915627"/>
              <a:gd name="connsiteX4" fmla="*/ 0 w 5120105"/>
              <a:gd name="connsiteY4" fmla="*/ 0 h 4915627"/>
              <a:gd name="connsiteX0" fmla="*/ 0 w 5124630"/>
              <a:gd name="connsiteY0" fmla="*/ 0 h 4915627"/>
              <a:gd name="connsiteX1" fmla="*/ 5119478 w 5124630"/>
              <a:gd name="connsiteY1" fmla="*/ 4392 h 4915627"/>
              <a:gd name="connsiteX2" fmla="*/ 5124630 w 5124630"/>
              <a:gd name="connsiteY2" fmla="*/ 4915627 h 4915627"/>
              <a:gd name="connsiteX3" fmla="*/ 973254 w 5124630"/>
              <a:gd name="connsiteY3" fmla="*/ 4905924 h 4915627"/>
              <a:gd name="connsiteX4" fmla="*/ 0 w 5124630"/>
              <a:gd name="connsiteY4" fmla="*/ 0 h 4915627"/>
              <a:gd name="connsiteX0" fmla="*/ 0 w 5120542"/>
              <a:gd name="connsiteY0" fmla="*/ 0 h 4907160"/>
              <a:gd name="connsiteX1" fmla="*/ 5119478 w 5120542"/>
              <a:gd name="connsiteY1" fmla="*/ 4392 h 4907160"/>
              <a:gd name="connsiteX2" fmla="*/ 5120328 w 5120542"/>
              <a:gd name="connsiteY2" fmla="*/ 4907160 h 4907160"/>
              <a:gd name="connsiteX3" fmla="*/ 973254 w 5120542"/>
              <a:gd name="connsiteY3" fmla="*/ 4905924 h 4907160"/>
              <a:gd name="connsiteX4" fmla="*/ 0 w 5120542"/>
              <a:gd name="connsiteY4" fmla="*/ 0 h 4907160"/>
              <a:gd name="connsiteX0" fmla="*/ 0 w 5120542"/>
              <a:gd name="connsiteY0" fmla="*/ 4074 h 4911234"/>
              <a:gd name="connsiteX1" fmla="*/ 5119478 w 5120542"/>
              <a:gd name="connsiteY1" fmla="*/ 0 h 4911234"/>
              <a:gd name="connsiteX2" fmla="*/ 5120328 w 5120542"/>
              <a:gd name="connsiteY2" fmla="*/ 4911234 h 4911234"/>
              <a:gd name="connsiteX3" fmla="*/ 973254 w 5120542"/>
              <a:gd name="connsiteY3" fmla="*/ 4909998 h 4911234"/>
              <a:gd name="connsiteX4" fmla="*/ 0 w 5120542"/>
              <a:gd name="connsiteY4" fmla="*/ 4074 h 4911234"/>
              <a:gd name="connsiteX0" fmla="*/ 0 w 5124845"/>
              <a:gd name="connsiteY0" fmla="*/ 0 h 4919860"/>
              <a:gd name="connsiteX1" fmla="*/ 5123781 w 5124845"/>
              <a:gd name="connsiteY1" fmla="*/ 8626 h 4919860"/>
              <a:gd name="connsiteX2" fmla="*/ 5124631 w 5124845"/>
              <a:gd name="connsiteY2" fmla="*/ 4919860 h 4919860"/>
              <a:gd name="connsiteX3" fmla="*/ 977557 w 5124845"/>
              <a:gd name="connsiteY3" fmla="*/ 4918624 h 4919860"/>
              <a:gd name="connsiteX4" fmla="*/ 0 w 5124845"/>
              <a:gd name="connsiteY4" fmla="*/ 0 h 4919860"/>
              <a:gd name="connsiteX0" fmla="*/ 0 w 5120543"/>
              <a:gd name="connsiteY0" fmla="*/ 0 h 4915626"/>
              <a:gd name="connsiteX1" fmla="*/ 5119479 w 5120543"/>
              <a:gd name="connsiteY1" fmla="*/ 4392 h 4915626"/>
              <a:gd name="connsiteX2" fmla="*/ 5120329 w 5120543"/>
              <a:gd name="connsiteY2" fmla="*/ 4915626 h 4915626"/>
              <a:gd name="connsiteX3" fmla="*/ 973255 w 5120543"/>
              <a:gd name="connsiteY3" fmla="*/ 4914390 h 4915626"/>
              <a:gd name="connsiteX4" fmla="*/ 0 w 5120543"/>
              <a:gd name="connsiteY4" fmla="*/ 0 h 4915626"/>
              <a:gd name="connsiteX0" fmla="*/ 0 w 5120543"/>
              <a:gd name="connsiteY0" fmla="*/ 0 h 4911392"/>
              <a:gd name="connsiteX1" fmla="*/ 5119479 w 5120543"/>
              <a:gd name="connsiteY1" fmla="*/ 158 h 4911392"/>
              <a:gd name="connsiteX2" fmla="*/ 5120329 w 5120543"/>
              <a:gd name="connsiteY2" fmla="*/ 4911392 h 4911392"/>
              <a:gd name="connsiteX3" fmla="*/ 973255 w 5120543"/>
              <a:gd name="connsiteY3" fmla="*/ 4910156 h 4911392"/>
              <a:gd name="connsiteX4" fmla="*/ 0 w 5120543"/>
              <a:gd name="connsiteY4" fmla="*/ 0 h 4911392"/>
              <a:gd name="connsiteX0" fmla="*/ 0 w 5120543"/>
              <a:gd name="connsiteY0" fmla="*/ 0 h 4931928"/>
              <a:gd name="connsiteX1" fmla="*/ 5119479 w 5120543"/>
              <a:gd name="connsiteY1" fmla="*/ 158 h 4931928"/>
              <a:gd name="connsiteX2" fmla="*/ 5120329 w 5120543"/>
              <a:gd name="connsiteY2" fmla="*/ 4911392 h 4931928"/>
              <a:gd name="connsiteX3" fmla="*/ 10719 w 5120543"/>
              <a:gd name="connsiteY3" fmla="*/ 4931928 h 4931928"/>
              <a:gd name="connsiteX4" fmla="*/ 0 w 5120543"/>
              <a:gd name="connsiteY4" fmla="*/ 0 h 4931928"/>
              <a:gd name="connsiteX0" fmla="*/ 0 w 5119489"/>
              <a:gd name="connsiteY0" fmla="*/ 0 h 4931928"/>
              <a:gd name="connsiteX1" fmla="*/ 5119479 w 5119489"/>
              <a:gd name="connsiteY1" fmla="*/ 158 h 4931928"/>
              <a:gd name="connsiteX2" fmla="*/ 4312685 w 5119489"/>
              <a:gd name="connsiteY2" fmla="*/ 4922278 h 4931928"/>
              <a:gd name="connsiteX3" fmla="*/ 10719 w 5119489"/>
              <a:gd name="connsiteY3" fmla="*/ 4931928 h 4931928"/>
              <a:gd name="connsiteX4" fmla="*/ 0 w 5119489"/>
              <a:gd name="connsiteY4" fmla="*/ 0 h 4931928"/>
              <a:gd name="connsiteX0" fmla="*/ 0 w 5119489"/>
              <a:gd name="connsiteY0" fmla="*/ 0 h 4931928"/>
              <a:gd name="connsiteX1" fmla="*/ 5119479 w 5119489"/>
              <a:gd name="connsiteY1" fmla="*/ 158 h 4931928"/>
              <a:gd name="connsiteX2" fmla="*/ 4312685 w 5119489"/>
              <a:gd name="connsiteY2" fmla="*/ 4922278 h 4931928"/>
              <a:gd name="connsiteX3" fmla="*/ 10719 w 5119489"/>
              <a:gd name="connsiteY3" fmla="*/ 4931928 h 4931928"/>
              <a:gd name="connsiteX4" fmla="*/ 0 w 5119489"/>
              <a:gd name="connsiteY4" fmla="*/ 0 h 4931928"/>
              <a:gd name="connsiteX0" fmla="*/ 0 w 5119479"/>
              <a:gd name="connsiteY0" fmla="*/ 0 h 4931928"/>
              <a:gd name="connsiteX1" fmla="*/ 5119479 w 5119479"/>
              <a:gd name="connsiteY1" fmla="*/ 158 h 4931928"/>
              <a:gd name="connsiteX2" fmla="*/ 4312685 w 5119479"/>
              <a:gd name="connsiteY2" fmla="*/ 4922278 h 4931928"/>
              <a:gd name="connsiteX3" fmla="*/ 10719 w 5119479"/>
              <a:gd name="connsiteY3" fmla="*/ 4931928 h 4931928"/>
              <a:gd name="connsiteX4" fmla="*/ 0 w 5119479"/>
              <a:gd name="connsiteY4" fmla="*/ 0 h 4931928"/>
              <a:gd name="connsiteX0" fmla="*/ 0 w 5119479"/>
              <a:gd name="connsiteY0" fmla="*/ 0 h 4922288"/>
              <a:gd name="connsiteX1" fmla="*/ 5119479 w 5119479"/>
              <a:gd name="connsiteY1" fmla="*/ 158 h 4922288"/>
              <a:gd name="connsiteX2" fmla="*/ 4312685 w 5119479"/>
              <a:gd name="connsiteY2" fmla="*/ 4922278 h 4922288"/>
              <a:gd name="connsiteX3" fmla="*/ 10719 w 5119479"/>
              <a:gd name="connsiteY3" fmla="*/ 4914173 h 4922288"/>
              <a:gd name="connsiteX4" fmla="*/ 0 w 5119479"/>
              <a:gd name="connsiteY4" fmla="*/ 0 h 4922288"/>
              <a:gd name="connsiteX0" fmla="*/ 0 w 4713455"/>
              <a:gd name="connsiteY0" fmla="*/ 0 h 4922288"/>
              <a:gd name="connsiteX1" fmla="*/ 4713455 w 4713455"/>
              <a:gd name="connsiteY1" fmla="*/ 158 h 4922288"/>
              <a:gd name="connsiteX2" fmla="*/ 4312685 w 4713455"/>
              <a:gd name="connsiteY2" fmla="*/ 4922278 h 4922288"/>
              <a:gd name="connsiteX3" fmla="*/ 10719 w 4713455"/>
              <a:gd name="connsiteY3" fmla="*/ 4914173 h 4922288"/>
              <a:gd name="connsiteX4" fmla="*/ 0 w 4713455"/>
              <a:gd name="connsiteY4" fmla="*/ 0 h 4922288"/>
              <a:gd name="connsiteX0" fmla="*/ 0 w 4713455"/>
              <a:gd name="connsiteY0" fmla="*/ 0 h 4922288"/>
              <a:gd name="connsiteX1" fmla="*/ 4713455 w 4713455"/>
              <a:gd name="connsiteY1" fmla="*/ 158 h 4922288"/>
              <a:gd name="connsiteX2" fmla="*/ 4078093 w 4713455"/>
              <a:gd name="connsiteY2" fmla="*/ 4922278 h 4922288"/>
              <a:gd name="connsiteX3" fmla="*/ 10719 w 4713455"/>
              <a:gd name="connsiteY3" fmla="*/ 4914173 h 4922288"/>
              <a:gd name="connsiteX4" fmla="*/ 0 w 4713455"/>
              <a:gd name="connsiteY4" fmla="*/ 0 h 4922288"/>
              <a:gd name="connsiteX0" fmla="*/ 0 w 4713455"/>
              <a:gd name="connsiteY0" fmla="*/ 0 h 4914173"/>
              <a:gd name="connsiteX1" fmla="*/ 4713455 w 4713455"/>
              <a:gd name="connsiteY1" fmla="*/ 158 h 4914173"/>
              <a:gd name="connsiteX2" fmla="*/ 4088160 w 4713455"/>
              <a:gd name="connsiteY2" fmla="*/ 4908210 h 4914173"/>
              <a:gd name="connsiteX3" fmla="*/ 10719 w 4713455"/>
              <a:gd name="connsiteY3" fmla="*/ 4914173 h 4914173"/>
              <a:gd name="connsiteX4" fmla="*/ 0 w 4713455"/>
              <a:gd name="connsiteY4" fmla="*/ 0 h 4914173"/>
              <a:gd name="connsiteX0" fmla="*/ 0 w 4713455"/>
              <a:gd name="connsiteY0" fmla="*/ 0 h 4909484"/>
              <a:gd name="connsiteX1" fmla="*/ 4713455 w 4713455"/>
              <a:gd name="connsiteY1" fmla="*/ 158 h 4909484"/>
              <a:gd name="connsiteX2" fmla="*/ 4088160 w 4713455"/>
              <a:gd name="connsiteY2" fmla="*/ 4908210 h 4909484"/>
              <a:gd name="connsiteX3" fmla="*/ 35886 w 4713455"/>
              <a:gd name="connsiteY3" fmla="*/ 4909484 h 4909484"/>
              <a:gd name="connsiteX4" fmla="*/ 0 w 4713455"/>
              <a:gd name="connsiteY4" fmla="*/ 0 h 4909484"/>
              <a:gd name="connsiteX0" fmla="*/ 0 w 4713455"/>
              <a:gd name="connsiteY0" fmla="*/ 0 h 4908220"/>
              <a:gd name="connsiteX1" fmla="*/ 4713455 w 4713455"/>
              <a:gd name="connsiteY1" fmla="*/ 158 h 4908220"/>
              <a:gd name="connsiteX2" fmla="*/ 4088160 w 4713455"/>
              <a:gd name="connsiteY2" fmla="*/ 4908210 h 4908220"/>
              <a:gd name="connsiteX3" fmla="*/ 30853 w 4713455"/>
              <a:gd name="connsiteY3" fmla="*/ 4890727 h 4908220"/>
              <a:gd name="connsiteX4" fmla="*/ 0 w 4713455"/>
              <a:gd name="connsiteY4" fmla="*/ 0 h 4908220"/>
              <a:gd name="connsiteX0" fmla="*/ 0 w 4713455"/>
              <a:gd name="connsiteY0" fmla="*/ 0 h 4908220"/>
              <a:gd name="connsiteX1" fmla="*/ 4713455 w 4713455"/>
              <a:gd name="connsiteY1" fmla="*/ 158 h 4908220"/>
              <a:gd name="connsiteX2" fmla="*/ 4088160 w 4713455"/>
              <a:gd name="connsiteY2" fmla="*/ 4908210 h 4908220"/>
              <a:gd name="connsiteX3" fmla="*/ 30853 w 4713455"/>
              <a:gd name="connsiteY3" fmla="*/ 4904795 h 4908220"/>
              <a:gd name="connsiteX4" fmla="*/ 0 w 4713455"/>
              <a:gd name="connsiteY4" fmla="*/ 0 h 4908220"/>
              <a:gd name="connsiteX0" fmla="*/ 0 w 4713455"/>
              <a:gd name="connsiteY0" fmla="*/ 0 h 4904795"/>
              <a:gd name="connsiteX1" fmla="*/ 4713455 w 4713455"/>
              <a:gd name="connsiteY1" fmla="*/ 158 h 4904795"/>
              <a:gd name="connsiteX2" fmla="*/ 4088160 w 4713455"/>
              <a:gd name="connsiteY2" fmla="*/ 4903521 h 4904795"/>
              <a:gd name="connsiteX3" fmla="*/ 30853 w 4713455"/>
              <a:gd name="connsiteY3" fmla="*/ 4904795 h 4904795"/>
              <a:gd name="connsiteX4" fmla="*/ 0 w 4713455"/>
              <a:gd name="connsiteY4" fmla="*/ 0 h 4904795"/>
              <a:gd name="connsiteX0" fmla="*/ 0 w 4713455"/>
              <a:gd name="connsiteY0" fmla="*/ 0 h 4903531"/>
              <a:gd name="connsiteX1" fmla="*/ 4713455 w 4713455"/>
              <a:gd name="connsiteY1" fmla="*/ 158 h 4903531"/>
              <a:gd name="connsiteX2" fmla="*/ 4088160 w 4713455"/>
              <a:gd name="connsiteY2" fmla="*/ 4903521 h 4903531"/>
              <a:gd name="connsiteX3" fmla="*/ 17708 w 4713455"/>
              <a:gd name="connsiteY3" fmla="*/ 4900712 h 4903531"/>
              <a:gd name="connsiteX4" fmla="*/ 0 w 4713455"/>
              <a:gd name="connsiteY4" fmla="*/ 0 h 4903531"/>
              <a:gd name="connsiteX0" fmla="*/ 0 w 4700309"/>
              <a:gd name="connsiteY0" fmla="*/ 3980 h 4903429"/>
              <a:gd name="connsiteX1" fmla="*/ 4700309 w 4700309"/>
              <a:gd name="connsiteY1" fmla="*/ 56 h 4903429"/>
              <a:gd name="connsiteX2" fmla="*/ 4075014 w 4700309"/>
              <a:gd name="connsiteY2" fmla="*/ 4903419 h 4903429"/>
              <a:gd name="connsiteX3" fmla="*/ 4562 w 4700309"/>
              <a:gd name="connsiteY3" fmla="*/ 4900610 h 4903429"/>
              <a:gd name="connsiteX4" fmla="*/ 0 w 4700309"/>
              <a:gd name="connsiteY4" fmla="*/ 3980 h 4903429"/>
              <a:gd name="connsiteX0" fmla="*/ 0 w 4700309"/>
              <a:gd name="connsiteY0" fmla="*/ 3980 h 4909855"/>
              <a:gd name="connsiteX1" fmla="*/ 4700309 w 4700309"/>
              <a:gd name="connsiteY1" fmla="*/ 56 h 4909855"/>
              <a:gd name="connsiteX2" fmla="*/ 4075014 w 4700309"/>
              <a:gd name="connsiteY2" fmla="*/ 4903419 h 4909855"/>
              <a:gd name="connsiteX3" fmla="*/ 4562 w 4700309"/>
              <a:gd name="connsiteY3" fmla="*/ 4909855 h 4909855"/>
              <a:gd name="connsiteX4" fmla="*/ 0 w 4700309"/>
              <a:gd name="connsiteY4" fmla="*/ 3980 h 4909855"/>
              <a:gd name="connsiteX0" fmla="*/ 0 w 4700309"/>
              <a:gd name="connsiteY0" fmla="*/ 3980 h 4905233"/>
              <a:gd name="connsiteX1" fmla="*/ 4700309 w 4700309"/>
              <a:gd name="connsiteY1" fmla="*/ 56 h 4905233"/>
              <a:gd name="connsiteX2" fmla="*/ 4075014 w 4700309"/>
              <a:gd name="connsiteY2" fmla="*/ 4903419 h 4905233"/>
              <a:gd name="connsiteX3" fmla="*/ 4562 w 4700309"/>
              <a:gd name="connsiteY3" fmla="*/ 4905233 h 4905233"/>
              <a:gd name="connsiteX4" fmla="*/ 0 w 4700309"/>
              <a:gd name="connsiteY4" fmla="*/ 3980 h 4905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0309" h="4905233">
                <a:moveTo>
                  <a:pt x="0" y="3980"/>
                </a:moveTo>
                <a:lnTo>
                  <a:pt x="4700309" y="56"/>
                </a:lnTo>
                <a:cubicBezTo>
                  <a:pt x="4670424" y="-19058"/>
                  <a:pt x="4082772" y="4911647"/>
                  <a:pt x="4075014" y="4903419"/>
                </a:cubicBezTo>
                <a:lnTo>
                  <a:pt x="4562" y="4905233"/>
                </a:lnTo>
                <a:cubicBezTo>
                  <a:pt x="-1341" y="3271662"/>
                  <a:pt x="5903" y="1637551"/>
                  <a:pt x="0" y="39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 dirty="0" smtClean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270153B-94A6-E744-8BC9-650BC793BEC4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92104" y="1440000"/>
            <a:ext cx="3888432" cy="2942564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1" name="Rubrik 5">
            <a:extLst>
              <a:ext uri="{FF2B5EF4-FFF2-40B4-BE49-F238E27FC236}">
                <a16:creationId xmlns:a16="http://schemas.microsoft.com/office/drawing/2014/main" id="{AF8162BA-40E2-2747-A300-C724B1637D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0" y="504000"/>
            <a:ext cx="3943350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1940237F-415D-8A4A-A323-2A6F89B818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77D3F9A-FC57-E34B-B285-3C3C3646CB63}" type="datetime1">
              <a:rPr lang="sv-SE" smtClean="0"/>
              <a:t>2024-07-29</a:t>
            </a:fld>
            <a:endParaRPr lang="sv-SE"/>
          </a:p>
        </p:txBody>
      </p:sp>
      <p:sp>
        <p:nvSpPr>
          <p:cNvPr id="13" name="Platshållare för bildnummer 2">
            <a:extLst>
              <a:ext uri="{FF2B5EF4-FFF2-40B4-BE49-F238E27FC236}">
                <a16:creationId xmlns:a16="http://schemas.microsoft.com/office/drawing/2014/main" id="{ED71D0D1-B86D-934A-874C-2931ECFEE9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BBB6CB42-49B3-4742-91FC-E4579FE0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217057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images (alt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1440000"/>
            <a:ext cx="5112000" cy="2989462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51919" y="2912"/>
            <a:ext cx="2992081" cy="1394743"/>
          </a:xfrm>
          <a:custGeom>
            <a:avLst/>
            <a:gdLst>
              <a:gd name="connsiteX0" fmla="*/ 0 w 2992081"/>
              <a:gd name="connsiteY0" fmla="*/ 0 h 1656000"/>
              <a:gd name="connsiteX1" fmla="*/ 2992081 w 2992081"/>
              <a:gd name="connsiteY1" fmla="*/ 0 h 1656000"/>
              <a:gd name="connsiteX2" fmla="*/ 2992081 w 2992081"/>
              <a:gd name="connsiteY2" fmla="*/ 1656000 h 1656000"/>
              <a:gd name="connsiteX3" fmla="*/ 0 w 2992081"/>
              <a:gd name="connsiteY3" fmla="*/ 1656000 h 1656000"/>
              <a:gd name="connsiteX4" fmla="*/ 0 w 2992081"/>
              <a:gd name="connsiteY4" fmla="*/ 0 h 1656000"/>
              <a:gd name="connsiteX0" fmla="*/ 200025 w 2992081"/>
              <a:gd name="connsiteY0" fmla="*/ 0 h 1656000"/>
              <a:gd name="connsiteX1" fmla="*/ 2992081 w 2992081"/>
              <a:gd name="connsiteY1" fmla="*/ 0 h 1656000"/>
              <a:gd name="connsiteX2" fmla="*/ 2992081 w 2992081"/>
              <a:gd name="connsiteY2" fmla="*/ 1656000 h 1656000"/>
              <a:gd name="connsiteX3" fmla="*/ 0 w 2992081"/>
              <a:gd name="connsiteY3" fmla="*/ 1656000 h 1656000"/>
              <a:gd name="connsiteX4" fmla="*/ 200025 w 2992081"/>
              <a:gd name="connsiteY4" fmla="*/ 0 h 1656000"/>
              <a:gd name="connsiteX0" fmla="*/ 163739 w 2992081"/>
              <a:gd name="connsiteY0" fmla="*/ 261257 h 1656000"/>
              <a:gd name="connsiteX1" fmla="*/ 2992081 w 2992081"/>
              <a:gd name="connsiteY1" fmla="*/ 0 h 1656000"/>
              <a:gd name="connsiteX2" fmla="*/ 2992081 w 2992081"/>
              <a:gd name="connsiteY2" fmla="*/ 1656000 h 1656000"/>
              <a:gd name="connsiteX3" fmla="*/ 0 w 2992081"/>
              <a:gd name="connsiteY3" fmla="*/ 1656000 h 1656000"/>
              <a:gd name="connsiteX4" fmla="*/ 163739 w 2992081"/>
              <a:gd name="connsiteY4" fmla="*/ 261257 h 1656000"/>
              <a:gd name="connsiteX0" fmla="*/ 163739 w 2992081"/>
              <a:gd name="connsiteY0" fmla="*/ 0 h 1394743"/>
              <a:gd name="connsiteX1" fmla="*/ 2992081 w 2992081"/>
              <a:gd name="connsiteY1" fmla="*/ 0 h 1394743"/>
              <a:gd name="connsiteX2" fmla="*/ 2992081 w 2992081"/>
              <a:gd name="connsiteY2" fmla="*/ 1394743 h 1394743"/>
              <a:gd name="connsiteX3" fmla="*/ 0 w 2992081"/>
              <a:gd name="connsiteY3" fmla="*/ 1394743 h 1394743"/>
              <a:gd name="connsiteX4" fmla="*/ 163739 w 2992081"/>
              <a:gd name="connsiteY4" fmla="*/ 0 h 1394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2081" h="1394743">
                <a:moveTo>
                  <a:pt x="163739" y="0"/>
                </a:moveTo>
                <a:lnTo>
                  <a:pt x="2992081" y="0"/>
                </a:lnTo>
                <a:lnTo>
                  <a:pt x="2992081" y="1394743"/>
                </a:lnTo>
                <a:lnTo>
                  <a:pt x="0" y="1394743"/>
                </a:lnTo>
                <a:lnTo>
                  <a:pt x="1637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 dirty="0" smtClean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7" name="Platshållare för bild 7"/>
          <p:cNvSpPr>
            <a:spLocks noGrp="1"/>
          </p:cNvSpPr>
          <p:nvPr>
            <p:ph type="pic" sz="quarter" idx="22" hasCustomPrompt="1"/>
          </p:nvPr>
        </p:nvSpPr>
        <p:spPr>
          <a:xfrm>
            <a:off x="5923736" y="1473004"/>
            <a:ext cx="3220266" cy="1656000"/>
          </a:xfrm>
          <a:custGeom>
            <a:avLst/>
            <a:gdLst>
              <a:gd name="connsiteX0" fmla="*/ 0 w 2992081"/>
              <a:gd name="connsiteY0" fmla="*/ 0 h 1656000"/>
              <a:gd name="connsiteX1" fmla="*/ 2992081 w 2992081"/>
              <a:gd name="connsiteY1" fmla="*/ 0 h 1656000"/>
              <a:gd name="connsiteX2" fmla="*/ 2992081 w 2992081"/>
              <a:gd name="connsiteY2" fmla="*/ 1656000 h 1656000"/>
              <a:gd name="connsiteX3" fmla="*/ 0 w 2992081"/>
              <a:gd name="connsiteY3" fmla="*/ 1656000 h 1656000"/>
              <a:gd name="connsiteX4" fmla="*/ 0 w 2992081"/>
              <a:gd name="connsiteY4" fmla="*/ 0 h 1656000"/>
              <a:gd name="connsiteX0" fmla="*/ 221456 w 3213537"/>
              <a:gd name="connsiteY0" fmla="*/ 0 h 1670288"/>
              <a:gd name="connsiteX1" fmla="*/ 3213537 w 3213537"/>
              <a:gd name="connsiteY1" fmla="*/ 0 h 1670288"/>
              <a:gd name="connsiteX2" fmla="*/ 3213537 w 3213537"/>
              <a:gd name="connsiteY2" fmla="*/ 1656000 h 1670288"/>
              <a:gd name="connsiteX3" fmla="*/ 0 w 3213537"/>
              <a:gd name="connsiteY3" fmla="*/ 1670288 h 1670288"/>
              <a:gd name="connsiteX4" fmla="*/ 221456 w 3213537"/>
              <a:gd name="connsiteY4" fmla="*/ 0 h 1670288"/>
              <a:gd name="connsiteX0" fmla="*/ 221456 w 3213537"/>
              <a:gd name="connsiteY0" fmla="*/ 0 h 1663145"/>
              <a:gd name="connsiteX1" fmla="*/ 3213537 w 3213537"/>
              <a:gd name="connsiteY1" fmla="*/ 0 h 1663145"/>
              <a:gd name="connsiteX2" fmla="*/ 3213537 w 3213537"/>
              <a:gd name="connsiteY2" fmla="*/ 1656000 h 1663145"/>
              <a:gd name="connsiteX3" fmla="*/ 0 w 3213537"/>
              <a:gd name="connsiteY3" fmla="*/ 1663145 h 1663145"/>
              <a:gd name="connsiteX4" fmla="*/ 221456 w 3213537"/>
              <a:gd name="connsiteY4" fmla="*/ 0 h 1663145"/>
              <a:gd name="connsiteX0" fmla="*/ 214312 w 3206393"/>
              <a:gd name="connsiteY0" fmla="*/ 0 h 1656000"/>
              <a:gd name="connsiteX1" fmla="*/ 3206393 w 3206393"/>
              <a:gd name="connsiteY1" fmla="*/ 0 h 1656000"/>
              <a:gd name="connsiteX2" fmla="*/ 3206393 w 3206393"/>
              <a:gd name="connsiteY2" fmla="*/ 1656000 h 1656000"/>
              <a:gd name="connsiteX3" fmla="*/ 0 w 3206393"/>
              <a:gd name="connsiteY3" fmla="*/ 1641714 h 1656000"/>
              <a:gd name="connsiteX4" fmla="*/ 214312 w 3206393"/>
              <a:gd name="connsiteY4" fmla="*/ 0 h 1656000"/>
              <a:gd name="connsiteX0" fmla="*/ 214312 w 3206393"/>
              <a:gd name="connsiteY0" fmla="*/ 0 h 1656000"/>
              <a:gd name="connsiteX1" fmla="*/ 3206393 w 3206393"/>
              <a:gd name="connsiteY1" fmla="*/ 0 h 1656000"/>
              <a:gd name="connsiteX2" fmla="*/ 3206393 w 3206393"/>
              <a:gd name="connsiteY2" fmla="*/ 1656000 h 1656000"/>
              <a:gd name="connsiteX3" fmla="*/ 0 w 3206393"/>
              <a:gd name="connsiteY3" fmla="*/ 1648858 h 1656000"/>
              <a:gd name="connsiteX4" fmla="*/ 214312 w 3206393"/>
              <a:gd name="connsiteY4" fmla="*/ 0 h 1656000"/>
              <a:gd name="connsiteX0" fmla="*/ 235743 w 3227824"/>
              <a:gd name="connsiteY0" fmla="*/ 0 h 1663145"/>
              <a:gd name="connsiteX1" fmla="*/ 3227824 w 3227824"/>
              <a:gd name="connsiteY1" fmla="*/ 0 h 1663145"/>
              <a:gd name="connsiteX2" fmla="*/ 3227824 w 3227824"/>
              <a:gd name="connsiteY2" fmla="*/ 1656000 h 1663145"/>
              <a:gd name="connsiteX3" fmla="*/ 0 w 3227824"/>
              <a:gd name="connsiteY3" fmla="*/ 1663145 h 1663145"/>
              <a:gd name="connsiteX4" fmla="*/ 235743 w 3227824"/>
              <a:gd name="connsiteY4" fmla="*/ 0 h 1663145"/>
              <a:gd name="connsiteX0" fmla="*/ 224408 w 3227824"/>
              <a:gd name="connsiteY0" fmla="*/ 0 h 1663145"/>
              <a:gd name="connsiteX1" fmla="*/ 3227824 w 3227824"/>
              <a:gd name="connsiteY1" fmla="*/ 0 h 1663145"/>
              <a:gd name="connsiteX2" fmla="*/ 3227824 w 3227824"/>
              <a:gd name="connsiteY2" fmla="*/ 1656000 h 1663145"/>
              <a:gd name="connsiteX3" fmla="*/ 0 w 3227824"/>
              <a:gd name="connsiteY3" fmla="*/ 1663145 h 1663145"/>
              <a:gd name="connsiteX4" fmla="*/ 224408 w 3227824"/>
              <a:gd name="connsiteY4" fmla="*/ 0 h 1663145"/>
              <a:gd name="connsiteX0" fmla="*/ 216851 w 3220267"/>
              <a:gd name="connsiteY0" fmla="*/ 0 h 1659366"/>
              <a:gd name="connsiteX1" fmla="*/ 3220267 w 3220267"/>
              <a:gd name="connsiteY1" fmla="*/ 0 h 1659366"/>
              <a:gd name="connsiteX2" fmla="*/ 3220267 w 3220267"/>
              <a:gd name="connsiteY2" fmla="*/ 1656000 h 1659366"/>
              <a:gd name="connsiteX3" fmla="*/ 0 w 3220267"/>
              <a:gd name="connsiteY3" fmla="*/ 1659366 h 1659366"/>
              <a:gd name="connsiteX4" fmla="*/ 216851 w 3220267"/>
              <a:gd name="connsiteY4" fmla="*/ 0 h 1659366"/>
              <a:gd name="connsiteX0" fmla="*/ 216851 w 3220267"/>
              <a:gd name="connsiteY0" fmla="*/ 0 h 1656000"/>
              <a:gd name="connsiteX1" fmla="*/ 3220267 w 3220267"/>
              <a:gd name="connsiteY1" fmla="*/ 0 h 1656000"/>
              <a:gd name="connsiteX2" fmla="*/ 3220267 w 3220267"/>
              <a:gd name="connsiteY2" fmla="*/ 1656000 h 1656000"/>
              <a:gd name="connsiteX3" fmla="*/ 0 w 3220267"/>
              <a:gd name="connsiteY3" fmla="*/ 1648031 h 1656000"/>
              <a:gd name="connsiteX4" fmla="*/ 216851 w 3220267"/>
              <a:gd name="connsiteY4" fmla="*/ 0 h 1656000"/>
              <a:gd name="connsiteX0" fmla="*/ 247079 w 3250495"/>
              <a:gd name="connsiteY0" fmla="*/ 0 h 1742493"/>
              <a:gd name="connsiteX1" fmla="*/ 3250495 w 3250495"/>
              <a:gd name="connsiteY1" fmla="*/ 0 h 1742493"/>
              <a:gd name="connsiteX2" fmla="*/ 3250495 w 3250495"/>
              <a:gd name="connsiteY2" fmla="*/ 1656000 h 1742493"/>
              <a:gd name="connsiteX3" fmla="*/ 0 w 3250495"/>
              <a:gd name="connsiteY3" fmla="*/ 1742493 h 1742493"/>
              <a:gd name="connsiteX4" fmla="*/ 247079 w 3250495"/>
              <a:gd name="connsiteY4" fmla="*/ 0 h 1742493"/>
              <a:gd name="connsiteX0" fmla="*/ 213072 w 3216488"/>
              <a:gd name="connsiteY0" fmla="*/ 0 h 1656000"/>
              <a:gd name="connsiteX1" fmla="*/ 3216488 w 3216488"/>
              <a:gd name="connsiteY1" fmla="*/ 0 h 1656000"/>
              <a:gd name="connsiteX2" fmla="*/ 3216488 w 3216488"/>
              <a:gd name="connsiteY2" fmla="*/ 1656000 h 1656000"/>
              <a:gd name="connsiteX3" fmla="*/ 0 w 3216488"/>
              <a:gd name="connsiteY3" fmla="*/ 1636695 h 1656000"/>
              <a:gd name="connsiteX4" fmla="*/ 213072 w 3216488"/>
              <a:gd name="connsiteY4" fmla="*/ 0 h 1656000"/>
              <a:gd name="connsiteX0" fmla="*/ 216850 w 3220266"/>
              <a:gd name="connsiteY0" fmla="*/ 0 h 1656000"/>
              <a:gd name="connsiteX1" fmla="*/ 3220266 w 3220266"/>
              <a:gd name="connsiteY1" fmla="*/ 0 h 1656000"/>
              <a:gd name="connsiteX2" fmla="*/ 3220266 w 3220266"/>
              <a:gd name="connsiteY2" fmla="*/ 1656000 h 1656000"/>
              <a:gd name="connsiteX3" fmla="*/ 0 w 3220266"/>
              <a:gd name="connsiteY3" fmla="*/ 1655587 h 1656000"/>
              <a:gd name="connsiteX4" fmla="*/ 216850 w 3220266"/>
              <a:gd name="connsiteY4" fmla="*/ 0 h 165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0266" h="1656000">
                <a:moveTo>
                  <a:pt x="216850" y="0"/>
                </a:moveTo>
                <a:lnTo>
                  <a:pt x="3220266" y="0"/>
                </a:lnTo>
                <a:lnTo>
                  <a:pt x="3220266" y="1656000"/>
                </a:lnTo>
                <a:lnTo>
                  <a:pt x="0" y="1655587"/>
                </a:lnTo>
                <a:lnTo>
                  <a:pt x="21685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0" name="Platshållare för bild 7">
            <a:extLst>
              <a:ext uri="{FF2B5EF4-FFF2-40B4-BE49-F238E27FC236}">
                <a16:creationId xmlns:a16="http://schemas.microsoft.com/office/drawing/2014/main" id="{75A4FAA9-F64E-D542-B83E-45FB509AE0C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680303" y="3218400"/>
            <a:ext cx="3464172" cy="1660033"/>
          </a:xfrm>
          <a:custGeom>
            <a:avLst/>
            <a:gdLst>
              <a:gd name="connsiteX0" fmla="*/ 0 w 2992081"/>
              <a:gd name="connsiteY0" fmla="*/ 0 h 1656000"/>
              <a:gd name="connsiteX1" fmla="*/ 2992081 w 2992081"/>
              <a:gd name="connsiteY1" fmla="*/ 0 h 1656000"/>
              <a:gd name="connsiteX2" fmla="*/ 2992081 w 2992081"/>
              <a:gd name="connsiteY2" fmla="*/ 1656000 h 1656000"/>
              <a:gd name="connsiteX3" fmla="*/ 0 w 2992081"/>
              <a:gd name="connsiteY3" fmla="*/ 1656000 h 1656000"/>
              <a:gd name="connsiteX4" fmla="*/ 0 w 2992081"/>
              <a:gd name="connsiteY4" fmla="*/ 0 h 1656000"/>
              <a:gd name="connsiteX0" fmla="*/ 471488 w 3463569"/>
              <a:gd name="connsiteY0" fmla="*/ 0 h 1670287"/>
              <a:gd name="connsiteX1" fmla="*/ 3463569 w 3463569"/>
              <a:gd name="connsiteY1" fmla="*/ 0 h 1670287"/>
              <a:gd name="connsiteX2" fmla="*/ 3463569 w 3463569"/>
              <a:gd name="connsiteY2" fmla="*/ 1656000 h 1670287"/>
              <a:gd name="connsiteX3" fmla="*/ 0 w 3463569"/>
              <a:gd name="connsiteY3" fmla="*/ 1670287 h 1670287"/>
              <a:gd name="connsiteX4" fmla="*/ 471488 w 3463569"/>
              <a:gd name="connsiteY4" fmla="*/ 0 h 1670287"/>
              <a:gd name="connsiteX0" fmla="*/ 228601 w 3463569"/>
              <a:gd name="connsiteY0" fmla="*/ 0 h 1677431"/>
              <a:gd name="connsiteX1" fmla="*/ 3463569 w 3463569"/>
              <a:gd name="connsiteY1" fmla="*/ 7144 h 1677431"/>
              <a:gd name="connsiteX2" fmla="*/ 3463569 w 3463569"/>
              <a:gd name="connsiteY2" fmla="*/ 1663144 h 1677431"/>
              <a:gd name="connsiteX3" fmla="*/ 0 w 3463569"/>
              <a:gd name="connsiteY3" fmla="*/ 1677431 h 1677431"/>
              <a:gd name="connsiteX4" fmla="*/ 228601 w 3463569"/>
              <a:gd name="connsiteY4" fmla="*/ 0 h 1677431"/>
              <a:gd name="connsiteX0" fmla="*/ 235745 w 3463569"/>
              <a:gd name="connsiteY0" fmla="*/ 7144 h 1670287"/>
              <a:gd name="connsiteX1" fmla="*/ 3463569 w 3463569"/>
              <a:gd name="connsiteY1" fmla="*/ 0 h 1670287"/>
              <a:gd name="connsiteX2" fmla="*/ 3463569 w 3463569"/>
              <a:gd name="connsiteY2" fmla="*/ 1656000 h 1670287"/>
              <a:gd name="connsiteX3" fmla="*/ 0 w 3463569"/>
              <a:gd name="connsiteY3" fmla="*/ 1670287 h 1670287"/>
              <a:gd name="connsiteX4" fmla="*/ 235745 w 3463569"/>
              <a:gd name="connsiteY4" fmla="*/ 7144 h 1670287"/>
              <a:gd name="connsiteX0" fmla="*/ 224410 w 3463569"/>
              <a:gd name="connsiteY0" fmla="*/ 0 h 1670700"/>
              <a:gd name="connsiteX1" fmla="*/ 3463569 w 3463569"/>
              <a:gd name="connsiteY1" fmla="*/ 413 h 1670700"/>
              <a:gd name="connsiteX2" fmla="*/ 3463569 w 3463569"/>
              <a:gd name="connsiteY2" fmla="*/ 1656413 h 1670700"/>
              <a:gd name="connsiteX3" fmla="*/ 0 w 3463569"/>
              <a:gd name="connsiteY3" fmla="*/ 1670700 h 1670700"/>
              <a:gd name="connsiteX4" fmla="*/ 224410 w 3463569"/>
              <a:gd name="connsiteY4" fmla="*/ 0 h 1670700"/>
              <a:gd name="connsiteX0" fmla="*/ 220632 w 3459791"/>
              <a:gd name="connsiteY0" fmla="*/ 0 h 1663143"/>
              <a:gd name="connsiteX1" fmla="*/ 3459791 w 3459791"/>
              <a:gd name="connsiteY1" fmla="*/ 413 h 1663143"/>
              <a:gd name="connsiteX2" fmla="*/ 3459791 w 3459791"/>
              <a:gd name="connsiteY2" fmla="*/ 1656413 h 1663143"/>
              <a:gd name="connsiteX3" fmla="*/ 0 w 3459791"/>
              <a:gd name="connsiteY3" fmla="*/ 1663143 h 1663143"/>
              <a:gd name="connsiteX4" fmla="*/ 220632 w 3459791"/>
              <a:gd name="connsiteY4" fmla="*/ 0 h 1663143"/>
              <a:gd name="connsiteX0" fmla="*/ 220632 w 3459791"/>
              <a:gd name="connsiteY0" fmla="*/ 0 h 1659364"/>
              <a:gd name="connsiteX1" fmla="*/ 3459791 w 3459791"/>
              <a:gd name="connsiteY1" fmla="*/ 413 h 1659364"/>
              <a:gd name="connsiteX2" fmla="*/ 3459791 w 3459791"/>
              <a:gd name="connsiteY2" fmla="*/ 1656413 h 1659364"/>
              <a:gd name="connsiteX3" fmla="*/ 0 w 3459791"/>
              <a:gd name="connsiteY3" fmla="*/ 1659364 h 1659364"/>
              <a:gd name="connsiteX4" fmla="*/ 220632 w 3459791"/>
              <a:gd name="connsiteY4" fmla="*/ 0 h 1659364"/>
              <a:gd name="connsiteX0" fmla="*/ 215716 w 3454875"/>
              <a:gd name="connsiteY0" fmla="*/ 0 h 1656413"/>
              <a:gd name="connsiteX1" fmla="*/ 3454875 w 3454875"/>
              <a:gd name="connsiteY1" fmla="*/ 413 h 1656413"/>
              <a:gd name="connsiteX2" fmla="*/ 3454875 w 3454875"/>
              <a:gd name="connsiteY2" fmla="*/ 1656413 h 1656413"/>
              <a:gd name="connsiteX3" fmla="*/ 0 w 3454875"/>
              <a:gd name="connsiteY3" fmla="*/ 1654447 h 1656413"/>
              <a:gd name="connsiteX4" fmla="*/ 215716 w 3454875"/>
              <a:gd name="connsiteY4" fmla="*/ 0 h 1656413"/>
              <a:gd name="connsiteX0" fmla="*/ 215716 w 3454875"/>
              <a:gd name="connsiteY0" fmla="*/ 0 h 1656413"/>
              <a:gd name="connsiteX1" fmla="*/ 3454875 w 3454875"/>
              <a:gd name="connsiteY1" fmla="*/ 413 h 1656413"/>
              <a:gd name="connsiteX2" fmla="*/ 3454875 w 3454875"/>
              <a:gd name="connsiteY2" fmla="*/ 1656413 h 1656413"/>
              <a:gd name="connsiteX3" fmla="*/ 0 w 3454875"/>
              <a:gd name="connsiteY3" fmla="*/ 1654447 h 1656413"/>
              <a:gd name="connsiteX4" fmla="*/ 215716 w 3454875"/>
              <a:gd name="connsiteY4" fmla="*/ 0 h 1656413"/>
              <a:gd name="connsiteX0" fmla="*/ 220632 w 3459791"/>
              <a:gd name="connsiteY0" fmla="*/ 0 h 1674117"/>
              <a:gd name="connsiteX1" fmla="*/ 3459791 w 3459791"/>
              <a:gd name="connsiteY1" fmla="*/ 413 h 1674117"/>
              <a:gd name="connsiteX2" fmla="*/ 3459791 w 3459791"/>
              <a:gd name="connsiteY2" fmla="*/ 1656413 h 1674117"/>
              <a:gd name="connsiteX3" fmla="*/ 0 w 3459791"/>
              <a:gd name="connsiteY3" fmla="*/ 1674117 h 1674117"/>
              <a:gd name="connsiteX4" fmla="*/ 220632 w 3459791"/>
              <a:gd name="connsiteY4" fmla="*/ 0 h 1674117"/>
              <a:gd name="connsiteX0" fmla="*/ 220632 w 3459791"/>
              <a:gd name="connsiteY0" fmla="*/ 0 h 1674117"/>
              <a:gd name="connsiteX1" fmla="*/ 3459791 w 3459791"/>
              <a:gd name="connsiteY1" fmla="*/ 413 h 1674117"/>
              <a:gd name="connsiteX2" fmla="*/ 3454875 w 3459791"/>
              <a:gd name="connsiteY2" fmla="*/ 1671164 h 1674117"/>
              <a:gd name="connsiteX3" fmla="*/ 0 w 3459791"/>
              <a:gd name="connsiteY3" fmla="*/ 1674117 h 1674117"/>
              <a:gd name="connsiteX4" fmla="*/ 220632 w 3459791"/>
              <a:gd name="connsiteY4" fmla="*/ 0 h 1674117"/>
              <a:gd name="connsiteX0" fmla="*/ 220632 w 3460264"/>
              <a:gd name="connsiteY0" fmla="*/ 0 h 1676081"/>
              <a:gd name="connsiteX1" fmla="*/ 3459791 w 3460264"/>
              <a:gd name="connsiteY1" fmla="*/ 413 h 1676081"/>
              <a:gd name="connsiteX2" fmla="*/ 3459791 w 3460264"/>
              <a:gd name="connsiteY2" fmla="*/ 1676081 h 1676081"/>
              <a:gd name="connsiteX3" fmla="*/ 0 w 3460264"/>
              <a:gd name="connsiteY3" fmla="*/ 1674117 h 1676081"/>
              <a:gd name="connsiteX4" fmla="*/ 220632 w 3460264"/>
              <a:gd name="connsiteY4" fmla="*/ 0 h 1676081"/>
              <a:gd name="connsiteX0" fmla="*/ 216724 w 3456356"/>
              <a:gd name="connsiteY0" fmla="*/ 0 h 1676081"/>
              <a:gd name="connsiteX1" fmla="*/ 3455883 w 3456356"/>
              <a:gd name="connsiteY1" fmla="*/ 413 h 1676081"/>
              <a:gd name="connsiteX2" fmla="*/ 3455883 w 3456356"/>
              <a:gd name="connsiteY2" fmla="*/ 1676081 h 1676081"/>
              <a:gd name="connsiteX3" fmla="*/ 0 w 3456356"/>
              <a:gd name="connsiteY3" fmla="*/ 1662392 h 1676081"/>
              <a:gd name="connsiteX4" fmla="*/ 216724 w 3456356"/>
              <a:gd name="connsiteY4" fmla="*/ 0 h 1676081"/>
              <a:gd name="connsiteX0" fmla="*/ 220631 w 3460263"/>
              <a:gd name="connsiteY0" fmla="*/ 0 h 1676081"/>
              <a:gd name="connsiteX1" fmla="*/ 3459790 w 3460263"/>
              <a:gd name="connsiteY1" fmla="*/ 413 h 1676081"/>
              <a:gd name="connsiteX2" fmla="*/ 3459790 w 3460263"/>
              <a:gd name="connsiteY2" fmla="*/ 1676081 h 1676081"/>
              <a:gd name="connsiteX3" fmla="*/ 0 w 3460263"/>
              <a:gd name="connsiteY3" fmla="*/ 1674118 h 1676081"/>
              <a:gd name="connsiteX4" fmla="*/ 220631 w 3460263"/>
              <a:gd name="connsiteY4" fmla="*/ 0 h 1676081"/>
              <a:gd name="connsiteX0" fmla="*/ 224539 w 3464171"/>
              <a:gd name="connsiteY0" fmla="*/ 0 h 1676081"/>
              <a:gd name="connsiteX1" fmla="*/ 3463698 w 3464171"/>
              <a:gd name="connsiteY1" fmla="*/ 413 h 1676081"/>
              <a:gd name="connsiteX2" fmla="*/ 3463698 w 3464171"/>
              <a:gd name="connsiteY2" fmla="*/ 1676081 h 1676081"/>
              <a:gd name="connsiteX3" fmla="*/ 0 w 3464171"/>
              <a:gd name="connsiteY3" fmla="*/ 1658484 h 1676081"/>
              <a:gd name="connsiteX4" fmla="*/ 224539 w 3464171"/>
              <a:gd name="connsiteY4" fmla="*/ 0 h 1676081"/>
              <a:gd name="connsiteX0" fmla="*/ 224539 w 3463698"/>
              <a:gd name="connsiteY0" fmla="*/ 0 h 1664355"/>
              <a:gd name="connsiteX1" fmla="*/ 3463698 w 3463698"/>
              <a:gd name="connsiteY1" fmla="*/ 413 h 1664355"/>
              <a:gd name="connsiteX2" fmla="*/ 3459791 w 3463698"/>
              <a:gd name="connsiteY2" fmla="*/ 1664355 h 1664355"/>
              <a:gd name="connsiteX3" fmla="*/ 0 w 3463698"/>
              <a:gd name="connsiteY3" fmla="*/ 1658484 h 1664355"/>
              <a:gd name="connsiteX4" fmla="*/ 224539 w 3463698"/>
              <a:gd name="connsiteY4" fmla="*/ 0 h 1664355"/>
              <a:gd name="connsiteX0" fmla="*/ 224539 w 3464172"/>
              <a:gd name="connsiteY0" fmla="*/ 0 h 1658484"/>
              <a:gd name="connsiteX1" fmla="*/ 3463698 w 3464172"/>
              <a:gd name="connsiteY1" fmla="*/ 413 h 1658484"/>
              <a:gd name="connsiteX2" fmla="*/ 3463699 w 3464172"/>
              <a:gd name="connsiteY2" fmla="*/ 1648721 h 1658484"/>
              <a:gd name="connsiteX3" fmla="*/ 0 w 3464172"/>
              <a:gd name="connsiteY3" fmla="*/ 1658484 h 1658484"/>
              <a:gd name="connsiteX4" fmla="*/ 224539 w 3464172"/>
              <a:gd name="connsiteY4" fmla="*/ 0 h 1658484"/>
              <a:gd name="connsiteX0" fmla="*/ 224539 w 3464172"/>
              <a:gd name="connsiteY0" fmla="*/ 0 h 1660446"/>
              <a:gd name="connsiteX1" fmla="*/ 3463698 w 3464172"/>
              <a:gd name="connsiteY1" fmla="*/ 413 h 1660446"/>
              <a:gd name="connsiteX2" fmla="*/ 3463699 w 3464172"/>
              <a:gd name="connsiteY2" fmla="*/ 1660446 h 1660446"/>
              <a:gd name="connsiteX3" fmla="*/ 0 w 3464172"/>
              <a:gd name="connsiteY3" fmla="*/ 1658484 h 1660446"/>
              <a:gd name="connsiteX4" fmla="*/ 224539 w 3464172"/>
              <a:gd name="connsiteY4" fmla="*/ 0 h 1660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4172" h="1660446">
                <a:moveTo>
                  <a:pt x="224539" y="0"/>
                </a:moveTo>
                <a:lnTo>
                  <a:pt x="3463698" y="413"/>
                </a:lnTo>
                <a:cubicBezTo>
                  <a:pt x="3462059" y="557330"/>
                  <a:pt x="3465338" y="1103529"/>
                  <a:pt x="3463699" y="1660446"/>
                </a:cubicBezTo>
                <a:lnTo>
                  <a:pt x="0" y="1658484"/>
                </a:lnTo>
                <a:lnTo>
                  <a:pt x="2245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2" name="Rubrik 5">
            <a:extLst>
              <a:ext uri="{FF2B5EF4-FFF2-40B4-BE49-F238E27FC236}">
                <a16:creationId xmlns:a16="http://schemas.microsoft.com/office/drawing/2014/main" id="{D98FC7C0-00F4-724B-B760-FC9D047416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5112000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11" name="Date Placeholder 1">
            <a:extLst>
              <a:ext uri="{FF2B5EF4-FFF2-40B4-BE49-F238E27FC236}">
                <a16:creationId xmlns:a16="http://schemas.microsoft.com/office/drawing/2014/main" id="{B1C60901-6D42-9640-A711-EA419A9A85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7B9649B3-C16A-9B46-BA6A-8258496FEBEB}" type="datetime1">
              <a:rPr lang="sv-SE" smtClean="0"/>
              <a:t>2024-07-29</a:t>
            </a:fld>
            <a:endParaRPr lang="sv-SE"/>
          </a:p>
        </p:txBody>
      </p:sp>
      <p:sp>
        <p:nvSpPr>
          <p:cNvPr id="14" name="Platshållare för bildnummer 2">
            <a:extLst>
              <a:ext uri="{FF2B5EF4-FFF2-40B4-BE49-F238E27FC236}">
                <a16:creationId xmlns:a16="http://schemas.microsoft.com/office/drawing/2014/main" id="{0BFC6008-9DCB-2A4A-9056-71B4B567E1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3" name="Platshållare för sidfot 5">
            <a:extLst>
              <a:ext uri="{FF2B5EF4-FFF2-40B4-BE49-F238E27FC236}">
                <a16:creationId xmlns:a16="http://schemas.microsoft.com/office/drawing/2014/main" id="{71469012-65E3-8244-8B01-B3FA98DDA5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60375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 (alt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1440000"/>
            <a:ext cx="5112000" cy="2989462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4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5654769" y="-278219"/>
            <a:ext cx="3489231" cy="2527200"/>
          </a:xfrm>
          <a:custGeom>
            <a:avLst/>
            <a:gdLst>
              <a:gd name="connsiteX0" fmla="*/ 0 w 2992081"/>
              <a:gd name="connsiteY0" fmla="*/ 0 h 2527200"/>
              <a:gd name="connsiteX1" fmla="*/ 2992081 w 2992081"/>
              <a:gd name="connsiteY1" fmla="*/ 0 h 2527200"/>
              <a:gd name="connsiteX2" fmla="*/ 2992081 w 2992081"/>
              <a:gd name="connsiteY2" fmla="*/ 2527200 h 2527200"/>
              <a:gd name="connsiteX3" fmla="*/ 0 w 2992081"/>
              <a:gd name="connsiteY3" fmla="*/ 2527200 h 2527200"/>
              <a:gd name="connsiteX4" fmla="*/ 0 w 2992081"/>
              <a:gd name="connsiteY4" fmla="*/ 0 h 2527200"/>
              <a:gd name="connsiteX0" fmla="*/ 0 w 3489231"/>
              <a:gd name="connsiteY0" fmla="*/ 0 h 2527200"/>
              <a:gd name="connsiteX1" fmla="*/ 3489231 w 3489231"/>
              <a:gd name="connsiteY1" fmla="*/ 0 h 2527200"/>
              <a:gd name="connsiteX2" fmla="*/ 3489231 w 3489231"/>
              <a:gd name="connsiteY2" fmla="*/ 2527200 h 2527200"/>
              <a:gd name="connsiteX3" fmla="*/ 497150 w 3489231"/>
              <a:gd name="connsiteY3" fmla="*/ 2527200 h 2527200"/>
              <a:gd name="connsiteX4" fmla="*/ 0 w 3489231"/>
              <a:gd name="connsiteY4" fmla="*/ 0 h 2527200"/>
              <a:gd name="connsiteX0" fmla="*/ 0 w 3489231"/>
              <a:gd name="connsiteY0" fmla="*/ 0 h 2532366"/>
              <a:gd name="connsiteX1" fmla="*/ 3489231 w 3489231"/>
              <a:gd name="connsiteY1" fmla="*/ 0 h 2532366"/>
              <a:gd name="connsiteX2" fmla="*/ 3489231 w 3489231"/>
              <a:gd name="connsiteY2" fmla="*/ 2527200 h 2532366"/>
              <a:gd name="connsiteX3" fmla="*/ 352499 w 3489231"/>
              <a:gd name="connsiteY3" fmla="*/ 2532366 h 2532366"/>
              <a:gd name="connsiteX4" fmla="*/ 0 w 3489231"/>
              <a:gd name="connsiteY4" fmla="*/ 0 h 2532366"/>
              <a:gd name="connsiteX0" fmla="*/ 0 w 3489231"/>
              <a:gd name="connsiteY0" fmla="*/ 0 h 2527200"/>
              <a:gd name="connsiteX1" fmla="*/ 3489231 w 3489231"/>
              <a:gd name="connsiteY1" fmla="*/ 0 h 2527200"/>
              <a:gd name="connsiteX2" fmla="*/ 3489231 w 3489231"/>
              <a:gd name="connsiteY2" fmla="*/ 2527200 h 2527200"/>
              <a:gd name="connsiteX3" fmla="*/ 331835 w 3489231"/>
              <a:gd name="connsiteY3" fmla="*/ 2465206 h 2527200"/>
              <a:gd name="connsiteX4" fmla="*/ 0 w 3489231"/>
              <a:gd name="connsiteY4" fmla="*/ 0 h 2527200"/>
              <a:gd name="connsiteX0" fmla="*/ 0 w 3489231"/>
              <a:gd name="connsiteY0" fmla="*/ 0 h 2532366"/>
              <a:gd name="connsiteX1" fmla="*/ 3489231 w 3489231"/>
              <a:gd name="connsiteY1" fmla="*/ 0 h 2532366"/>
              <a:gd name="connsiteX2" fmla="*/ 3489231 w 3489231"/>
              <a:gd name="connsiteY2" fmla="*/ 2527200 h 2532366"/>
              <a:gd name="connsiteX3" fmla="*/ 347333 w 3489231"/>
              <a:gd name="connsiteY3" fmla="*/ 2532366 h 2532366"/>
              <a:gd name="connsiteX4" fmla="*/ 0 w 3489231"/>
              <a:gd name="connsiteY4" fmla="*/ 0 h 2532366"/>
              <a:gd name="connsiteX0" fmla="*/ 0 w 3489231"/>
              <a:gd name="connsiteY0" fmla="*/ 0 h 2527200"/>
              <a:gd name="connsiteX1" fmla="*/ 3489231 w 3489231"/>
              <a:gd name="connsiteY1" fmla="*/ 0 h 2527200"/>
              <a:gd name="connsiteX2" fmla="*/ 3489231 w 3489231"/>
              <a:gd name="connsiteY2" fmla="*/ 2527200 h 2527200"/>
              <a:gd name="connsiteX3" fmla="*/ 347333 w 3489231"/>
              <a:gd name="connsiteY3" fmla="*/ 2522033 h 2527200"/>
              <a:gd name="connsiteX4" fmla="*/ 0 w 3489231"/>
              <a:gd name="connsiteY4" fmla="*/ 0 h 25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9231" h="2527200">
                <a:moveTo>
                  <a:pt x="0" y="0"/>
                </a:moveTo>
                <a:lnTo>
                  <a:pt x="3489231" y="0"/>
                </a:lnTo>
                <a:lnTo>
                  <a:pt x="3489231" y="2527200"/>
                </a:lnTo>
                <a:lnTo>
                  <a:pt x="347333" y="252203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9" name="Platshållare för bild 7">
            <a:extLst>
              <a:ext uri="{FF2B5EF4-FFF2-40B4-BE49-F238E27FC236}">
                <a16:creationId xmlns:a16="http://schemas.microsoft.com/office/drawing/2014/main" id="{C6E7842F-5E6D-0D4E-95D1-DF406180B4C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022766" y="2352973"/>
            <a:ext cx="3128242" cy="2525223"/>
          </a:xfrm>
          <a:custGeom>
            <a:avLst/>
            <a:gdLst>
              <a:gd name="connsiteX0" fmla="*/ 0 w 2992081"/>
              <a:gd name="connsiteY0" fmla="*/ 0 h 2527200"/>
              <a:gd name="connsiteX1" fmla="*/ 2992081 w 2992081"/>
              <a:gd name="connsiteY1" fmla="*/ 0 h 2527200"/>
              <a:gd name="connsiteX2" fmla="*/ 2992081 w 2992081"/>
              <a:gd name="connsiteY2" fmla="*/ 2527200 h 2527200"/>
              <a:gd name="connsiteX3" fmla="*/ 0 w 2992081"/>
              <a:gd name="connsiteY3" fmla="*/ 2527200 h 2527200"/>
              <a:gd name="connsiteX4" fmla="*/ 0 w 2992081"/>
              <a:gd name="connsiteY4" fmla="*/ 0 h 2527200"/>
              <a:gd name="connsiteX0" fmla="*/ 0 w 3121234"/>
              <a:gd name="connsiteY0" fmla="*/ 0 h 2527200"/>
              <a:gd name="connsiteX1" fmla="*/ 3121234 w 3121234"/>
              <a:gd name="connsiteY1" fmla="*/ 0 h 2527200"/>
              <a:gd name="connsiteX2" fmla="*/ 3121234 w 3121234"/>
              <a:gd name="connsiteY2" fmla="*/ 2527200 h 2527200"/>
              <a:gd name="connsiteX3" fmla="*/ 129153 w 3121234"/>
              <a:gd name="connsiteY3" fmla="*/ 2527200 h 2527200"/>
              <a:gd name="connsiteX4" fmla="*/ 0 w 3121234"/>
              <a:gd name="connsiteY4" fmla="*/ 0 h 2527200"/>
              <a:gd name="connsiteX0" fmla="*/ 0 w 3121234"/>
              <a:gd name="connsiteY0" fmla="*/ 0 h 2527200"/>
              <a:gd name="connsiteX1" fmla="*/ 3121234 w 3121234"/>
              <a:gd name="connsiteY1" fmla="*/ 0 h 2527200"/>
              <a:gd name="connsiteX2" fmla="*/ 3121234 w 3121234"/>
              <a:gd name="connsiteY2" fmla="*/ 2527200 h 2527200"/>
              <a:gd name="connsiteX3" fmla="*/ 361628 w 3121234"/>
              <a:gd name="connsiteY3" fmla="*/ 2527200 h 2527200"/>
              <a:gd name="connsiteX4" fmla="*/ 0 w 3121234"/>
              <a:gd name="connsiteY4" fmla="*/ 0 h 2527200"/>
              <a:gd name="connsiteX0" fmla="*/ 0 w 3121234"/>
              <a:gd name="connsiteY0" fmla="*/ 0 h 2527200"/>
              <a:gd name="connsiteX1" fmla="*/ 3121234 w 3121234"/>
              <a:gd name="connsiteY1" fmla="*/ 0 h 2527200"/>
              <a:gd name="connsiteX2" fmla="*/ 3121234 w 3121234"/>
              <a:gd name="connsiteY2" fmla="*/ 2527200 h 2527200"/>
              <a:gd name="connsiteX3" fmla="*/ 355877 w 3121234"/>
              <a:gd name="connsiteY3" fmla="*/ 2515698 h 2527200"/>
              <a:gd name="connsiteX4" fmla="*/ 0 w 3121234"/>
              <a:gd name="connsiteY4" fmla="*/ 0 h 2527200"/>
              <a:gd name="connsiteX0" fmla="*/ 0 w 3121234"/>
              <a:gd name="connsiteY0" fmla="*/ 0 h 2521449"/>
              <a:gd name="connsiteX1" fmla="*/ 3121234 w 3121234"/>
              <a:gd name="connsiteY1" fmla="*/ 0 h 2521449"/>
              <a:gd name="connsiteX2" fmla="*/ 3115483 w 3121234"/>
              <a:gd name="connsiteY2" fmla="*/ 2521449 h 2521449"/>
              <a:gd name="connsiteX3" fmla="*/ 355877 w 3121234"/>
              <a:gd name="connsiteY3" fmla="*/ 2515698 h 2521449"/>
              <a:gd name="connsiteX4" fmla="*/ 0 w 3121234"/>
              <a:gd name="connsiteY4" fmla="*/ 0 h 2521449"/>
              <a:gd name="connsiteX0" fmla="*/ 0 w 3121234"/>
              <a:gd name="connsiteY0" fmla="*/ 0 h 2525223"/>
              <a:gd name="connsiteX1" fmla="*/ 3121234 w 3121234"/>
              <a:gd name="connsiteY1" fmla="*/ 0 h 2525223"/>
              <a:gd name="connsiteX2" fmla="*/ 3115483 w 3121234"/>
              <a:gd name="connsiteY2" fmla="*/ 2521449 h 2525223"/>
              <a:gd name="connsiteX3" fmla="*/ 355877 w 3121234"/>
              <a:gd name="connsiteY3" fmla="*/ 2525223 h 2525223"/>
              <a:gd name="connsiteX4" fmla="*/ 0 w 3121234"/>
              <a:gd name="connsiteY4" fmla="*/ 0 h 2525223"/>
              <a:gd name="connsiteX0" fmla="*/ 0 w 3121234"/>
              <a:gd name="connsiteY0" fmla="*/ 0 h 2525223"/>
              <a:gd name="connsiteX1" fmla="*/ 3121234 w 3121234"/>
              <a:gd name="connsiteY1" fmla="*/ 0 h 2525223"/>
              <a:gd name="connsiteX2" fmla="*/ 3118658 w 3121234"/>
              <a:gd name="connsiteY2" fmla="*/ 2524624 h 2525223"/>
              <a:gd name="connsiteX3" fmla="*/ 355877 w 3121234"/>
              <a:gd name="connsiteY3" fmla="*/ 2525223 h 2525223"/>
              <a:gd name="connsiteX4" fmla="*/ 0 w 3121234"/>
              <a:gd name="connsiteY4" fmla="*/ 0 h 2525223"/>
              <a:gd name="connsiteX0" fmla="*/ 0 w 3128242"/>
              <a:gd name="connsiteY0" fmla="*/ 0 h 2525223"/>
              <a:gd name="connsiteX1" fmla="*/ 3121234 w 3128242"/>
              <a:gd name="connsiteY1" fmla="*/ 0 h 2525223"/>
              <a:gd name="connsiteX2" fmla="*/ 3128183 w 3128242"/>
              <a:gd name="connsiteY2" fmla="*/ 2524624 h 2525223"/>
              <a:gd name="connsiteX3" fmla="*/ 355877 w 3128242"/>
              <a:gd name="connsiteY3" fmla="*/ 2525223 h 2525223"/>
              <a:gd name="connsiteX4" fmla="*/ 0 w 3128242"/>
              <a:gd name="connsiteY4" fmla="*/ 0 h 252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8242" h="2525223">
                <a:moveTo>
                  <a:pt x="0" y="0"/>
                </a:moveTo>
                <a:lnTo>
                  <a:pt x="3121234" y="0"/>
                </a:lnTo>
                <a:cubicBezTo>
                  <a:pt x="3120375" y="841541"/>
                  <a:pt x="3129042" y="1683083"/>
                  <a:pt x="3128183" y="2524624"/>
                </a:cubicBezTo>
                <a:lnTo>
                  <a:pt x="355877" y="252522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0" name="Rubrik 5">
            <a:extLst>
              <a:ext uri="{FF2B5EF4-FFF2-40B4-BE49-F238E27FC236}">
                <a16:creationId xmlns:a16="http://schemas.microsoft.com/office/drawing/2014/main" id="{14C9355C-85B6-E949-9803-F69815A94C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4970769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11" name="Date Placeholder 1">
            <a:extLst>
              <a:ext uri="{FF2B5EF4-FFF2-40B4-BE49-F238E27FC236}">
                <a16:creationId xmlns:a16="http://schemas.microsoft.com/office/drawing/2014/main" id="{A90592EF-0DD6-C746-902D-9E24B73E11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66C9844-8BE9-5E4E-A8F8-6A100F60BBC2}" type="datetime1">
              <a:rPr lang="sv-SE" smtClean="0"/>
              <a:t>2024-07-29</a:t>
            </a:fld>
            <a:endParaRPr lang="sv-SE"/>
          </a:p>
        </p:txBody>
      </p:sp>
      <p:sp>
        <p:nvSpPr>
          <p:cNvPr id="13" name="Platshållare för bildnummer 2">
            <a:extLst>
              <a:ext uri="{FF2B5EF4-FFF2-40B4-BE49-F238E27FC236}">
                <a16:creationId xmlns:a16="http://schemas.microsoft.com/office/drawing/2014/main" id="{C66E5C39-3D55-2C4E-B916-386A6A1DF1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2" name="Platshållare för sidfot 5">
            <a:extLst>
              <a:ext uri="{FF2B5EF4-FFF2-40B4-BE49-F238E27FC236}">
                <a16:creationId xmlns:a16="http://schemas.microsoft.com/office/drawing/2014/main" id="{97894B6C-6BAE-D847-96FA-2AAB11B495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129823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lt 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51919" y="0"/>
            <a:ext cx="2992081" cy="48760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83568" y="504000"/>
            <a:ext cx="4959904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3568" y="1440000"/>
            <a:ext cx="4959904" cy="2989462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5E4B72CA-3F0D-B444-82C7-779B3F6CEA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717AAC68-0F3E-2C45-BAC8-81C66DCEA573}" type="datetime1">
              <a:rPr lang="sv-SE" smtClean="0"/>
              <a:t>2024-07-29</a:t>
            </a:fld>
            <a:endParaRPr lang="sv-SE"/>
          </a:p>
        </p:txBody>
      </p:sp>
      <p:sp>
        <p:nvSpPr>
          <p:cNvPr id="10" name="Platshållare för bildnummer 2">
            <a:extLst>
              <a:ext uri="{FF2B5EF4-FFF2-40B4-BE49-F238E27FC236}">
                <a16:creationId xmlns:a16="http://schemas.microsoft.com/office/drawing/2014/main" id="{7E8BE53B-B777-FE43-9D03-4AB1F2EF0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90D14060-79CF-9C4F-8903-D75CE68428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373430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lt 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7"/>
          <p:cNvSpPr>
            <a:spLocks noGrp="1"/>
          </p:cNvSpPr>
          <p:nvPr>
            <p:ph type="pic" sz="quarter" idx="21" hasCustomPrompt="1"/>
          </p:nvPr>
        </p:nvSpPr>
        <p:spPr>
          <a:xfrm>
            <a:off x="5684208" y="0"/>
            <a:ext cx="3459792" cy="4876006"/>
          </a:xfrm>
          <a:custGeom>
            <a:avLst/>
            <a:gdLst>
              <a:gd name="connsiteX0" fmla="*/ 0 w 2992081"/>
              <a:gd name="connsiteY0" fmla="*/ 0 h 1656000"/>
              <a:gd name="connsiteX1" fmla="*/ 2992081 w 2992081"/>
              <a:gd name="connsiteY1" fmla="*/ 0 h 1656000"/>
              <a:gd name="connsiteX2" fmla="*/ 2992081 w 2992081"/>
              <a:gd name="connsiteY2" fmla="*/ 1656000 h 1656000"/>
              <a:gd name="connsiteX3" fmla="*/ 0 w 2992081"/>
              <a:gd name="connsiteY3" fmla="*/ 1656000 h 1656000"/>
              <a:gd name="connsiteX4" fmla="*/ 0 w 2992081"/>
              <a:gd name="connsiteY4" fmla="*/ 0 h 1656000"/>
              <a:gd name="connsiteX0" fmla="*/ 471488 w 3463569"/>
              <a:gd name="connsiteY0" fmla="*/ 0 h 1670287"/>
              <a:gd name="connsiteX1" fmla="*/ 3463569 w 3463569"/>
              <a:gd name="connsiteY1" fmla="*/ 0 h 1670287"/>
              <a:gd name="connsiteX2" fmla="*/ 3463569 w 3463569"/>
              <a:gd name="connsiteY2" fmla="*/ 1656000 h 1670287"/>
              <a:gd name="connsiteX3" fmla="*/ 0 w 3463569"/>
              <a:gd name="connsiteY3" fmla="*/ 1670287 h 1670287"/>
              <a:gd name="connsiteX4" fmla="*/ 471488 w 3463569"/>
              <a:gd name="connsiteY4" fmla="*/ 0 h 1670287"/>
              <a:gd name="connsiteX0" fmla="*/ 228601 w 3463569"/>
              <a:gd name="connsiteY0" fmla="*/ 0 h 1677431"/>
              <a:gd name="connsiteX1" fmla="*/ 3463569 w 3463569"/>
              <a:gd name="connsiteY1" fmla="*/ 7144 h 1677431"/>
              <a:gd name="connsiteX2" fmla="*/ 3463569 w 3463569"/>
              <a:gd name="connsiteY2" fmla="*/ 1663144 h 1677431"/>
              <a:gd name="connsiteX3" fmla="*/ 0 w 3463569"/>
              <a:gd name="connsiteY3" fmla="*/ 1677431 h 1677431"/>
              <a:gd name="connsiteX4" fmla="*/ 228601 w 3463569"/>
              <a:gd name="connsiteY4" fmla="*/ 0 h 1677431"/>
              <a:gd name="connsiteX0" fmla="*/ 235745 w 3463569"/>
              <a:gd name="connsiteY0" fmla="*/ 7144 h 1670287"/>
              <a:gd name="connsiteX1" fmla="*/ 3463569 w 3463569"/>
              <a:gd name="connsiteY1" fmla="*/ 0 h 1670287"/>
              <a:gd name="connsiteX2" fmla="*/ 3463569 w 3463569"/>
              <a:gd name="connsiteY2" fmla="*/ 1656000 h 1670287"/>
              <a:gd name="connsiteX3" fmla="*/ 0 w 3463569"/>
              <a:gd name="connsiteY3" fmla="*/ 1670287 h 1670287"/>
              <a:gd name="connsiteX4" fmla="*/ 235745 w 3463569"/>
              <a:gd name="connsiteY4" fmla="*/ 7144 h 1670287"/>
              <a:gd name="connsiteX0" fmla="*/ 224410 w 3463569"/>
              <a:gd name="connsiteY0" fmla="*/ 0 h 1670700"/>
              <a:gd name="connsiteX1" fmla="*/ 3463569 w 3463569"/>
              <a:gd name="connsiteY1" fmla="*/ 413 h 1670700"/>
              <a:gd name="connsiteX2" fmla="*/ 3463569 w 3463569"/>
              <a:gd name="connsiteY2" fmla="*/ 1656413 h 1670700"/>
              <a:gd name="connsiteX3" fmla="*/ 0 w 3463569"/>
              <a:gd name="connsiteY3" fmla="*/ 1670700 h 1670700"/>
              <a:gd name="connsiteX4" fmla="*/ 224410 w 3463569"/>
              <a:gd name="connsiteY4" fmla="*/ 0 h 1670700"/>
              <a:gd name="connsiteX0" fmla="*/ 220632 w 3459791"/>
              <a:gd name="connsiteY0" fmla="*/ 0 h 1663143"/>
              <a:gd name="connsiteX1" fmla="*/ 3459791 w 3459791"/>
              <a:gd name="connsiteY1" fmla="*/ 413 h 1663143"/>
              <a:gd name="connsiteX2" fmla="*/ 3459791 w 3459791"/>
              <a:gd name="connsiteY2" fmla="*/ 1656413 h 1663143"/>
              <a:gd name="connsiteX3" fmla="*/ 0 w 3459791"/>
              <a:gd name="connsiteY3" fmla="*/ 1663143 h 1663143"/>
              <a:gd name="connsiteX4" fmla="*/ 220632 w 3459791"/>
              <a:gd name="connsiteY4" fmla="*/ 0 h 1663143"/>
              <a:gd name="connsiteX0" fmla="*/ 220632 w 3459791"/>
              <a:gd name="connsiteY0" fmla="*/ 0 h 1659364"/>
              <a:gd name="connsiteX1" fmla="*/ 3459791 w 3459791"/>
              <a:gd name="connsiteY1" fmla="*/ 413 h 1659364"/>
              <a:gd name="connsiteX2" fmla="*/ 3459791 w 3459791"/>
              <a:gd name="connsiteY2" fmla="*/ 1656413 h 1659364"/>
              <a:gd name="connsiteX3" fmla="*/ 0 w 3459791"/>
              <a:gd name="connsiteY3" fmla="*/ 1659364 h 1659364"/>
              <a:gd name="connsiteX4" fmla="*/ 220632 w 3459791"/>
              <a:gd name="connsiteY4" fmla="*/ 0 h 1659364"/>
              <a:gd name="connsiteX0" fmla="*/ 449232 w 3459791"/>
              <a:gd name="connsiteY0" fmla="*/ 0 h 1659364"/>
              <a:gd name="connsiteX1" fmla="*/ 3459791 w 3459791"/>
              <a:gd name="connsiteY1" fmla="*/ 413 h 1659364"/>
              <a:gd name="connsiteX2" fmla="*/ 3459791 w 3459791"/>
              <a:gd name="connsiteY2" fmla="*/ 1656413 h 1659364"/>
              <a:gd name="connsiteX3" fmla="*/ 0 w 3459791"/>
              <a:gd name="connsiteY3" fmla="*/ 1659364 h 1659364"/>
              <a:gd name="connsiteX4" fmla="*/ 449232 w 3459791"/>
              <a:gd name="connsiteY4" fmla="*/ 0 h 1659364"/>
              <a:gd name="connsiteX0" fmla="*/ 444208 w 3454767"/>
              <a:gd name="connsiteY0" fmla="*/ 0 h 1657663"/>
              <a:gd name="connsiteX1" fmla="*/ 3454767 w 3454767"/>
              <a:gd name="connsiteY1" fmla="*/ 413 h 1657663"/>
              <a:gd name="connsiteX2" fmla="*/ 3454767 w 3454767"/>
              <a:gd name="connsiteY2" fmla="*/ 1656413 h 1657663"/>
              <a:gd name="connsiteX3" fmla="*/ 0 w 3454767"/>
              <a:gd name="connsiteY3" fmla="*/ 1657663 h 1657663"/>
              <a:gd name="connsiteX4" fmla="*/ 444208 w 3454767"/>
              <a:gd name="connsiteY4" fmla="*/ 0 h 1657663"/>
              <a:gd name="connsiteX0" fmla="*/ 444208 w 3454767"/>
              <a:gd name="connsiteY0" fmla="*/ 0 h 1656413"/>
              <a:gd name="connsiteX1" fmla="*/ 3454767 w 3454767"/>
              <a:gd name="connsiteY1" fmla="*/ 413 h 1656413"/>
              <a:gd name="connsiteX2" fmla="*/ 3454767 w 3454767"/>
              <a:gd name="connsiteY2" fmla="*/ 1656413 h 1656413"/>
              <a:gd name="connsiteX3" fmla="*/ 0 w 3454767"/>
              <a:gd name="connsiteY3" fmla="*/ 1654261 h 1656413"/>
              <a:gd name="connsiteX4" fmla="*/ 444208 w 3454767"/>
              <a:gd name="connsiteY4" fmla="*/ 0 h 1656413"/>
              <a:gd name="connsiteX0" fmla="*/ 449233 w 3459792"/>
              <a:gd name="connsiteY0" fmla="*/ 0 h 1656413"/>
              <a:gd name="connsiteX1" fmla="*/ 3459792 w 3459792"/>
              <a:gd name="connsiteY1" fmla="*/ 413 h 1656413"/>
              <a:gd name="connsiteX2" fmla="*/ 3459792 w 3459792"/>
              <a:gd name="connsiteY2" fmla="*/ 1656413 h 1656413"/>
              <a:gd name="connsiteX3" fmla="*/ 0 w 3459792"/>
              <a:gd name="connsiteY3" fmla="*/ 1655962 h 1656413"/>
              <a:gd name="connsiteX4" fmla="*/ 449233 w 3459792"/>
              <a:gd name="connsiteY4" fmla="*/ 0 h 165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9792" h="1656413">
                <a:moveTo>
                  <a:pt x="449233" y="0"/>
                </a:moveTo>
                <a:lnTo>
                  <a:pt x="3459792" y="413"/>
                </a:lnTo>
                <a:lnTo>
                  <a:pt x="3459792" y="1656413"/>
                </a:lnTo>
                <a:lnTo>
                  <a:pt x="0" y="1655962"/>
                </a:lnTo>
                <a:lnTo>
                  <a:pt x="44923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9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1440000"/>
            <a:ext cx="5112000" cy="2991068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Rubrik 5">
            <a:extLst>
              <a:ext uri="{FF2B5EF4-FFF2-40B4-BE49-F238E27FC236}">
                <a16:creationId xmlns:a16="http://schemas.microsoft.com/office/drawing/2014/main" id="{ADE8B9EC-AF0B-CE4C-8243-45AF9ED465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5112000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D1D6ADC4-1A2A-4B40-8C54-BDFDD3663B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052F27A-3B4B-E149-8FA5-75481FE0731C}" type="datetime1">
              <a:rPr lang="sv-SE" smtClean="0"/>
              <a:t>2024-07-29</a:t>
            </a:fld>
            <a:endParaRPr lang="sv-SE"/>
          </a:p>
        </p:txBody>
      </p:sp>
      <p:sp>
        <p:nvSpPr>
          <p:cNvPr id="12" name="Platshållare för bildnummer 2">
            <a:extLst>
              <a:ext uri="{FF2B5EF4-FFF2-40B4-BE49-F238E27FC236}">
                <a16:creationId xmlns:a16="http://schemas.microsoft.com/office/drawing/2014/main" id="{CD18ECBC-5301-0449-89EC-AF9F52979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1" name="Platshållare för sidfot 5">
            <a:extLst>
              <a:ext uri="{FF2B5EF4-FFF2-40B4-BE49-F238E27FC236}">
                <a16:creationId xmlns:a16="http://schemas.microsoft.com/office/drawing/2014/main" id="{96637BA6-85D2-9F49-825F-8E8D469A2D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267379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lt 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7">
            <a:extLst>
              <a:ext uri="{FF2B5EF4-FFF2-40B4-BE49-F238E27FC236}">
                <a16:creationId xmlns:a16="http://schemas.microsoft.com/office/drawing/2014/main" id="{61B5B853-6050-104B-B64B-70CD31ABC8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106107" y="0"/>
            <a:ext cx="5037893" cy="4876006"/>
          </a:xfrm>
          <a:custGeom>
            <a:avLst/>
            <a:gdLst>
              <a:gd name="connsiteX0" fmla="*/ 0 w 4118677"/>
              <a:gd name="connsiteY0" fmla="*/ 0 h 4901532"/>
              <a:gd name="connsiteX1" fmla="*/ 4118677 w 4118677"/>
              <a:gd name="connsiteY1" fmla="*/ 0 h 4901532"/>
              <a:gd name="connsiteX2" fmla="*/ 4118677 w 4118677"/>
              <a:gd name="connsiteY2" fmla="*/ 4901532 h 4901532"/>
              <a:gd name="connsiteX3" fmla="*/ 0 w 4118677"/>
              <a:gd name="connsiteY3" fmla="*/ 4901532 h 4901532"/>
              <a:gd name="connsiteX4" fmla="*/ 0 w 4118677"/>
              <a:gd name="connsiteY4" fmla="*/ 0 h 4901532"/>
              <a:gd name="connsiteX0" fmla="*/ 0 w 5077039"/>
              <a:gd name="connsiteY0" fmla="*/ 0 h 4901532"/>
              <a:gd name="connsiteX1" fmla="*/ 5077039 w 5077039"/>
              <a:gd name="connsiteY1" fmla="*/ 8792 h 4901532"/>
              <a:gd name="connsiteX2" fmla="*/ 4118677 w 5077039"/>
              <a:gd name="connsiteY2" fmla="*/ 4901532 h 4901532"/>
              <a:gd name="connsiteX3" fmla="*/ 0 w 5077039"/>
              <a:gd name="connsiteY3" fmla="*/ 4901532 h 4901532"/>
              <a:gd name="connsiteX4" fmla="*/ 0 w 5077039"/>
              <a:gd name="connsiteY4" fmla="*/ 0 h 4901532"/>
              <a:gd name="connsiteX0" fmla="*/ 0 w 5085831"/>
              <a:gd name="connsiteY0" fmla="*/ 0 h 4901532"/>
              <a:gd name="connsiteX1" fmla="*/ 5085831 w 5085831"/>
              <a:gd name="connsiteY1" fmla="*/ 0 h 4901532"/>
              <a:gd name="connsiteX2" fmla="*/ 4118677 w 5085831"/>
              <a:gd name="connsiteY2" fmla="*/ 4901532 h 4901532"/>
              <a:gd name="connsiteX3" fmla="*/ 0 w 5085831"/>
              <a:gd name="connsiteY3" fmla="*/ 4901532 h 4901532"/>
              <a:gd name="connsiteX4" fmla="*/ 0 w 5085831"/>
              <a:gd name="connsiteY4" fmla="*/ 0 h 4901532"/>
              <a:gd name="connsiteX0" fmla="*/ 0 w 5121576"/>
              <a:gd name="connsiteY0" fmla="*/ 0 h 4901532"/>
              <a:gd name="connsiteX1" fmla="*/ 5121576 w 5121576"/>
              <a:gd name="connsiteY1" fmla="*/ 0 h 4901532"/>
              <a:gd name="connsiteX2" fmla="*/ 4118677 w 5121576"/>
              <a:gd name="connsiteY2" fmla="*/ 4901532 h 4901532"/>
              <a:gd name="connsiteX3" fmla="*/ 0 w 5121576"/>
              <a:gd name="connsiteY3" fmla="*/ 4901532 h 4901532"/>
              <a:gd name="connsiteX4" fmla="*/ 0 w 5121576"/>
              <a:gd name="connsiteY4" fmla="*/ 0 h 4901532"/>
              <a:gd name="connsiteX0" fmla="*/ 0 w 5710525"/>
              <a:gd name="connsiteY0" fmla="*/ 0 h 4901532"/>
              <a:gd name="connsiteX1" fmla="*/ 5121576 w 5710525"/>
              <a:gd name="connsiteY1" fmla="*/ 0 h 4901532"/>
              <a:gd name="connsiteX2" fmla="*/ 5710525 w 5710525"/>
              <a:gd name="connsiteY2" fmla="*/ 4901532 h 4901532"/>
              <a:gd name="connsiteX3" fmla="*/ 0 w 5710525"/>
              <a:gd name="connsiteY3" fmla="*/ 4901532 h 4901532"/>
              <a:gd name="connsiteX4" fmla="*/ 0 w 5710525"/>
              <a:gd name="connsiteY4" fmla="*/ 0 h 4901532"/>
              <a:gd name="connsiteX0" fmla="*/ 0 w 5719669"/>
              <a:gd name="connsiteY0" fmla="*/ 0 h 4901532"/>
              <a:gd name="connsiteX1" fmla="*/ 5719669 w 5719669"/>
              <a:gd name="connsiteY1" fmla="*/ 9053 h 4901532"/>
              <a:gd name="connsiteX2" fmla="*/ 5710525 w 5719669"/>
              <a:gd name="connsiteY2" fmla="*/ 4901532 h 4901532"/>
              <a:gd name="connsiteX3" fmla="*/ 0 w 5719669"/>
              <a:gd name="connsiteY3" fmla="*/ 4901532 h 4901532"/>
              <a:gd name="connsiteX4" fmla="*/ 0 w 5719669"/>
              <a:gd name="connsiteY4" fmla="*/ 0 h 4901532"/>
              <a:gd name="connsiteX0" fmla="*/ 0 w 5719669"/>
              <a:gd name="connsiteY0" fmla="*/ 0 h 4919639"/>
              <a:gd name="connsiteX1" fmla="*/ 5719669 w 5719669"/>
              <a:gd name="connsiteY1" fmla="*/ 9053 h 4919639"/>
              <a:gd name="connsiteX2" fmla="*/ 5710525 w 5719669"/>
              <a:gd name="connsiteY2" fmla="*/ 4901532 h 4919639"/>
              <a:gd name="connsiteX3" fmla="*/ 1573445 w 5719669"/>
              <a:gd name="connsiteY3" fmla="*/ 4919639 h 4919639"/>
              <a:gd name="connsiteX4" fmla="*/ 0 w 5719669"/>
              <a:gd name="connsiteY4" fmla="*/ 0 h 4919639"/>
              <a:gd name="connsiteX0" fmla="*/ 0 w 5139979"/>
              <a:gd name="connsiteY0" fmla="*/ 9054 h 4910586"/>
              <a:gd name="connsiteX1" fmla="*/ 5139979 w 5139979"/>
              <a:gd name="connsiteY1" fmla="*/ 0 h 4910586"/>
              <a:gd name="connsiteX2" fmla="*/ 5130835 w 5139979"/>
              <a:gd name="connsiteY2" fmla="*/ 4892479 h 4910586"/>
              <a:gd name="connsiteX3" fmla="*/ 993755 w 5139979"/>
              <a:gd name="connsiteY3" fmla="*/ 4910586 h 4910586"/>
              <a:gd name="connsiteX4" fmla="*/ 0 w 5139979"/>
              <a:gd name="connsiteY4" fmla="*/ 9054 h 4910586"/>
              <a:gd name="connsiteX0" fmla="*/ 0 w 5139979"/>
              <a:gd name="connsiteY0" fmla="*/ 9054 h 4901532"/>
              <a:gd name="connsiteX1" fmla="*/ 5139979 w 5139979"/>
              <a:gd name="connsiteY1" fmla="*/ 0 h 4901532"/>
              <a:gd name="connsiteX2" fmla="*/ 5130835 w 5139979"/>
              <a:gd name="connsiteY2" fmla="*/ 4892479 h 4901532"/>
              <a:gd name="connsiteX3" fmla="*/ 993755 w 5139979"/>
              <a:gd name="connsiteY3" fmla="*/ 4901532 h 4901532"/>
              <a:gd name="connsiteX4" fmla="*/ 0 w 5139979"/>
              <a:gd name="connsiteY4" fmla="*/ 9054 h 4901532"/>
              <a:gd name="connsiteX0" fmla="*/ 0 w 5126312"/>
              <a:gd name="connsiteY0" fmla="*/ 2331 h 4901532"/>
              <a:gd name="connsiteX1" fmla="*/ 5126312 w 5126312"/>
              <a:gd name="connsiteY1" fmla="*/ 0 h 4901532"/>
              <a:gd name="connsiteX2" fmla="*/ 5117168 w 5126312"/>
              <a:gd name="connsiteY2" fmla="*/ 4892479 h 4901532"/>
              <a:gd name="connsiteX3" fmla="*/ 980088 w 5126312"/>
              <a:gd name="connsiteY3" fmla="*/ 4901532 h 4901532"/>
              <a:gd name="connsiteX4" fmla="*/ 0 w 5126312"/>
              <a:gd name="connsiteY4" fmla="*/ 2331 h 4901532"/>
              <a:gd name="connsiteX0" fmla="*/ 0 w 5139979"/>
              <a:gd name="connsiteY0" fmla="*/ 0 h 4912648"/>
              <a:gd name="connsiteX1" fmla="*/ 5139979 w 5139979"/>
              <a:gd name="connsiteY1" fmla="*/ 11116 h 4912648"/>
              <a:gd name="connsiteX2" fmla="*/ 5130835 w 5139979"/>
              <a:gd name="connsiteY2" fmla="*/ 4903595 h 4912648"/>
              <a:gd name="connsiteX3" fmla="*/ 993755 w 5139979"/>
              <a:gd name="connsiteY3" fmla="*/ 4912648 h 4912648"/>
              <a:gd name="connsiteX4" fmla="*/ 0 w 5139979"/>
              <a:gd name="connsiteY4" fmla="*/ 0 h 4912648"/>
              <a:gd name="connsiteX0" fmla="*/ 0 w 5126312"/>
              <a:gd name="connsiteY0" fmla="*/ 83013 h 4901532"/>
              <a:gd name="connsiteX1" fmla="*/ 5126312 w 5126312"/>
              <a:gd name="connsiteY1" fmla="*/ 0 h 4901532"/>
              <a:gd name="connsiteX2" fmla="*/ 5117168 w 5126312"/>
              <a:gd name="connsiteY2" fmla="*/ 4892479 h 4901532"/>
              <a:gd name="connsiteX3" fmla="*/ 980088 w 5126312"/>
              <a:gd name="connsiteY3" fmla="*/ 4901532 h 4901532"/>
              <a:gd name="connsiteX4" fmla="*/ 0 w 5126312"/>
              <a:gd name="connsiteY4" fmla="*/ 83013 h 4901532"/>
              <a:gd name="connsiteX0" fmla="*/ 0 w 5119478"/>
              <a:gd name="connsiteY0" fmla="*/ 0 h 4905924"/>
              <a:gd name="connsiteX1" fmla="*/ 5119478 w 5119478"/>
              <a:gd name="connsiteY1" fmla="*/ 4392 h 4905924"/>
              <a:gd name="connsiteX2" fmla="*/ 5110334 w 5119478"/>
              <a:gd name="connsiteY2" fmla="*/ 4896871 h 4905924"/>
              <a:gd name="connsiteX3" fmla="*/ 973254 w 5119478"/>
              <a:gd name="connsiteY3" fmla="*/ 4905924 h 4905924"/>
              <a:gd name="connsiteX4" fmla="*/ 0 w 5119478"/>
              <a:gd name="connsiteY4" fmla="*/ 0 h 4905924"/>
              <a:gd name="connsiteX0" fmla="*/ 0 w 5129396"/>
              <a:gd name="connsiteY0" fmla="*/ 0 h 4905924"/>
              <a:gd name="connsiteX1" fmla="*/ 5119478 w 5129396"/>
              <a:gd name="connsiteY1" fmla="*/ 4392 h 4905924"/>
              <a:gd name="connsiteX2" fmla="*/ 5129396 w 5129396"/>
              <a:gd name="connsiteY2" fmla="*/ 4892181 h 4905924"/>
              <a:gd name="connsiteX3" fmla="*/ 973254 w 5129396"/>
              <a:gd name="connsiteY3" fmla="*/ 4905924 h 4905924"/>
              <a:gd name="connsiteX4" fmla="*/ 0 w 5129396"/>
              <a:gd name="connsiteY4" fmla="*/ 0 h 4905924"/>
              <a:gd name="connsiteX0" fmla="*/ 0 w 5124629"/>
              <a:gd name="connsiteY0" fmla="*/ 0 h 4905924"/>
              <a:gd name="connsiteX1" fmla="*/ 5119478 w 5124629"/>
              <a:gd name="connsiteY1" fmla="*/ 4392 h 4905924"/>
              <a:gd name="connsiteX2" fmla="*/ 5124629 w 5124629"/>
              <a:gd name="connsiteY2" fmla="*/ 4901559 h 4905924"/>
              <a:gd name="connsiteX3" fmla="*/ 973254 w 5124629"/>
              <a:gd name="connsiteY3" fmla="*/ 4905924 h 4905924"/>
              <a:gd name="connsiteX4" fmla="*/ 0 w 5124629"/>
              <a:gd name="connsiteY4" fmla="*/ 0 h 4905924"/>
              <a:gd name="connsiteX0" fmla="*/ 0 w 5129395"/>
              <a:gd name="connsiteY0" fmla="*/ 0 h 4910938"/>
              <a:gd name="connsiteX1" fmla="*/ 5119478 w 5129395"/>
              <a:gd name="connsiteY1" fmla="*/ 4392 h 4910938"/>
              <a:gd name="connsiteX2" fmla="*/ 5129395 w 5129395"/>
              <a:gd name="connsiteY2" fmla="*/ 4910938 h 4910938"/>
              <a:gd name="connsiteX3" fmla="*/ 973254 w 5129395"/>
              <a:gd name="connsiteY3" fmla="*/ 4905924 h 4910938"/>
              <a:gd name="connsiteX4" fmla="*/ 0 w 5129395"/>
              <a:gd name="connsiteY4" fmla="*/ 0 h 4910938"/>
              <a:gd name="connsiteX0" fmla="*/ 0 w 5120105"/>
              <a:gd name="connsiteY0" fmla="*/ 0 h 4915627"/>
              <a:gd name="connsiteX1" fmla="*/ 5119478 w 5120105"/>
              <a:gd name="connsiteY1" fmla="*/ 4392 h 4915627"/>
              <a:gd name="connsiteX2" fmla="*/ 5115098 w 5120105"/>
              <a:gd name="connsiteY2" fmla="*/ 4915627 h 4915627"/>
              <a:gd name="connsiteX3" fmla="*/ 973254 w 5120105"/>
              <a:gd name="connsiteY3" fmla="*/ 4905924 h 4915627"/>
              <a:gd name="connsiteX4" fmla="*/ 0 w 5120105"/>
              <a:gd name="connsiteY4" fmla="*/ 0 h 4915627"/>
              <a:gd name="connsiteX0" fmla="*/ 0 w 5124630"/>
              <a:gd name="connsiteY0" fmla="*/ 0 h 4915627"/>
              <a:gd name="connsiteX1" fmla="*/ 5119478 w 5124630"/>
              <a:gd name="connsiteY1" fmla="*/ 4392 h 4915627"/>
              <a:gd name="connsiteX2" fmla="*/ 5124630 w 5124630"/>
              <a:gd name="connsiteY2" fmla="*/ 4915627 h 4915627"/>
              <a:gd name="connsiteX3" fmla="*/ 973254 w 5124630"/>
              <a:gd name="connsiteY3" fmla="*/ 4905924 h 4915627"/>
              <a:gd name="connsiteX4" fmla="*/ 0 w 5124630"/>
              <a:gd name="connsiteY4" fmla="*/ 0 h 4915627"/>
              <a:gd name="connsiteX0" fmla="*/ 0 w 5120542"/>
              <a:gd name="connsiteY0" fmla="*/ 0 h 4907160"/>
              <a:gd name="connsiteX1" fmla="*/ 5119478 w 5120542"/>
              <a:gd name="connsiteY1" fmla="*/ 4392 h 4907160"/>
              <a:gd name="connsiteX2" fmla="*/ 5120328 w 5120542"/>
              <a:gd name="connsiteY2" fmla="*/ 4907160 h 4907160"/>
              <a:gd name="connsiteX3" fmla="*/ 973254 w 5120542"/>
              <a:gd name="connsiteY3" fmla="*/ 4905924 h 4907160"/>
              <a:gd name="connsiteX4" fmla="*/ 0 w 5120542"/>
              <a:gd name="connsiteY4" fmla="*/ 0 h 4907160"/>
              <a:gd name="connsiteX0" fmla="*/ 0 w 5120542"/>
              <a:gd name="connsiteY0" fmla="*/ 4074 h 4911234"/>
              <a:gd name="connsiteX1" fmla="*/ 5119478 w 5120542"/>
              <a:gd name="connsiteY1" fmla="*/ 0 h 4911234"/>
              <a:gd name="connsiteX2" fmla="*/ 5120328 w 5120542"/>
              <a:gd name="connsiteY2" fmla="*/ 4911234 h 4911234"/>
              <a:gd name="connsiteX3" fmla="*/ 973254 w 5120542"/>
              <a:gd name="connsiteY3" fmla="*/ 4909998 h 4911234"/>
              <a:gd name="connsiteX4" fmla="*/ 0 w 5120542"/>
              <a:gd name="connsiteY4" fmla="*/ 4074 h 4911234"/>
              <a:gd name="connsiteX0" fmla="*/ 0 w 5124845"/>
              <a:gd name="connsiteY0" fmla="*/ 0 h 4919860"/>
              <a:gd name="connsiteX1" fmla="*/ 5123781 w 5124845"/>
              <a:gd name="connsiteY1" fmla="*/ 8626 h 4919860"/>
              <a:gd name="connsiteX2" fmla="*/ 5124631 w 5124845"/>
              <a:gd name="connsiteY2" fmla="*/ 4919860 h 4919860"/>
              <a:gd name="connsiteX3" fmla="*/ 977557 w 5124845"/>
              <a:gd name="connsiteY3" fmla="*/ 4918624 h 4919860"/>
              <a:gd name="connsiteX4" fmla="*/ 0 w 5124845"/>
              <a:gd name="connsiteY4" fmla="*/ 0 h 4919860"/>
              <a:gd name="connsiteX0" fmla="*/ 0 w 5120543"/>
              <a:gd name="connsiteY0" fmla="*/ 0 h 4915626"/>
              <a:gd name="connsiteX1" fmla="*/ 5119479 w 5120543"/>
              <a:gd name="connsiteY1" fmla="*/ 4392 h 4915626"/>
              <a:gd name="connsiteX2" fmla="*/ 5120329 w 5120543"/>
              <a:gd name="connsiteY2" fmla="*/ 4915626 h 4915626"/>
              <a:gd name="connsiteX3" fmla="*/ 973255 w 5120543"/>
              <a:gd name="connsiteY3" fmla="*/ 4914390 h 4915626"/>
              <a:gd name="connsiteX4" fmla="*/ 0 w 5120543"/>
              <a:gd name="connsiteY4" fmla="*/ 0 h 4915626"/>
              <a:gd name="connsiteX0" fmla="*/ 0 w 5120543"/>
              <a:gd name="connsiteY0" fmla="*/ 0 h 4911392"/>
              <a:gd name="connsiteX1" fmla="*/ 5119479 w 5120543"/>
              <a:gd name="connsiteY1" fmla="*/ 158 h 4911392"/>
              <a:gd name="connsiteX2" fmla="*/ 5120329 w 5120543"/>
              <a:gd name="connsiteY2" fmla="*/ 4911392 h 4911392"/>
              <a:gd name="connsiteX3" fmla="*/ 973255 w 5120543"/>
              <a:gd name="connsiteY3" fmla="*/ 4910156 h 4911392"/>
              <a:gd name="connsiteX4" fmla="*/ 0 w 5120543"/>
              <a:gd name="connsiteY4" fmla="*/ 0 h 4911392"/>
              <a:gd name="connsiteX0" fmla="*/ 0 w 5120156"/>
              <a:gd name="connsiteY0" fmla="*/ 0 h 4910156"/>
              <a:gd name="connsiteX1" fmla="*/ 5119479 w 5120156"/>
              <a:gd name="connsiteY1" fmla="*/ 158 h 4910156"/>
              <a:gd name="connsiteX2" fmla="*/ 5116047 w 5120156"/>
              <a:gd name="connsiteY2" fmla="*/ 4902965 h 4910156"/>
              <a:gd name="connsiteX3" fmla="*/ 973255 w 5120156"/>
              <a:gd name="connsiteY3" fmla="*/ 4910156 h 4910156"/>
              <a:gd name="connsiteX4" fmla="*/ 0 w 5120156"/>
              <a:gd name="connsiteY4" fmla="*/ 0 h 4910156"/>
              <a:gd name="connsiteX0" fmla="*/ 0 w 5120156"/>
              <a:gd name="connsiteY0" fmla="*/ 0 h 4902965"/>
              <a:gd name="connsiteX1" fmla="*/ 5119479 w 5120156"/>
              <a:gd name="connsiteY1" fmla="*/ 158 h 4902965"/>
              <a:gd name="connsiteX2" fmla="*/ 5116047 w 5120156"/>
              <a:gd name="connsiteY2" fmla="*/ 4902965 h 4902965"/>
              <a:gd name="connsiteX3" fmla="*/ 973255 w 5120156"/>
              <a:gd name="connsiteY3" fmla="*/ 4901728 h 4902965"/>
              <a:gd name="connsiteX4" fmla="*/ 0 w 5120156"/>
              <a:gd name="connsiteY4" fmla="*/ 0 h 4902965"/>
              <a:gd name="connsiteX0" fmla="*/ 0 w 5126895"/>
              <a:gd name="connsiteY0" fmla="*/ 0 h 4902965"/>
              <a:gd name="connsiteX1" fmla="*/ 5119479 w 5126895"/>
              <a:gd name="connsiteY1" fmla="*/ 158 h 4902965"/>
              <a:gd name="connsiteX2" fmla="*/ 5126895 w 5126895"/>
              <a:gd name="connsiteY2" fmla="*/ 4902965 h 4902965"/>
              <a:gd name="connsiteX3" fmla="*/ 973255 w 5126895"/>
              <a:gd name="connsiteY3" fmla="*/ 4901728 h 4902965"/>
              <a:gd name="connsiteX4" fmla="*/ 0 w 5126895"/>
              <a:gd name="connsiteY4" fmla="*/ 0 h 4902965"/>
              <a:gd name="connsiteX0" fmla="*/ 0 w 5120230"/>
              <a:gd name="connsiteY0" fmla="*/ 0 h 4902965"/>
              <a:gd name="connsiteX1" fmla="*/ 5119479 w 5120230"/>
              <a:gd name="connsiteY1" fmla="*/ 158 h 4902965"/>
              <a:gd name="connsiteX2" fmla="*/ 5117214 w 5120230"/>
              <a:gd name="connsiteY2" fmla="*/ 4902965 h 4902965"/>
              <a:gd name="connsiteX3" fmla="*/ 973255 w 5120230"/>
              <a:gd name="connsiteY3" fmla="*/ 4901728 h 4902965"/>
              <a:gd name="connsiteX4" fmla="*/ 0 w 5120230"/>
              <a:gd name="connsiteY4" fmla="*/ 0 h 4902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0230" h="4902965">
                <a:moveTo>
                  <a:pt x="0" y="0"/>
                </a:moveTo>
                <a:lnTo>
                  <a:pt x="5119479" y="158"/>
                </a:lnTo>
                <a:cubicBezTo>
                  <a:pt x="5122785" y="1635673"/>
                  <a:pt x="5113908" y="3267450"/>
                  <a:pt x="5117214" y="4902965"/>
                </a:cubicBezTo>
                <a:lnTo>
                  <a:pt x="973255" y="490172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 dirty="0" smtClean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270153B-94A6-E744-8BC9-650BC793BEC4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84000" y="1440000"/>
            <a:ext cx="3599968" cy="2942564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1" name="Rubrik 5">
            <a:extLst>
              <a:ext uri="{FF2B5EF4-FFF2-40B4-BE49-F238E27FC236}">
                <a16:creationId xmlns:a16="http://schemas.microsoft.com/office/drawing/2014/main" id="{3F30E36B-2076-8E49-9ED6-C6E2CF77A3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3599968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52A0BDEF-545D-7946-8861-F1CED8DD34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249500D-6D6D-044F-9259-0788F7CED139}" type="datetime1">
              <a:rPr lang="sv-SE" smtClean="0"/>
              <a:t>2024-07-29</a:t>
            </a:fld>
            <a:endParaRPr lang="sv-SE"/>
          </a:p>
        </p:txBody>
      </p:sp>
      <p:sp>
        <p:nvSpPr>
          <p:cNvPr id="13" name="Platshållare för bildnummer 2">
            <a:extLst>
              <a:ext uri="{FF2B5EF4-FFF2-40B4-BE49-F238E27FC236}">
                <a16:creationId xmlns:a16="http://schemas.microsoft.com/office/drawing/2014/main" id="{8B2D1969-2763-C947-8CCF-E3AB3B07CE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022DCEC4-FB02-1046-85CC-15146A0FFE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149279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8760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FF3237EC-BF49-694A-87BA-1ECDA583A6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D813F4A-5405-BA41-BA1D-4CB14AC4ACE6}" type="datetime1">
              <a:rPr lang="sv-SE" smtClean="0"/>
              <a:t>2024-07-29</a:t>
            </a:fld>
            <a:endParaRPr lang="sv-SE"/>
          </a:p>
        </p:txBody>
      </p:sp>
      <p:sp>
        <p:nvSpPr>
          <p:cNvPr id="9" name="Platshållare för bildnummer 2">
            <a:extLst>
              <a:ext uri="{FF2B5EF4-FFF2-40B4-BE49-F238E27FC236}">
                <a16:creationId xmlns:a16="http://schemas.microsoft.com/office/drawing/2014/main" id="{154DCE27-3F99-AA45-B1B0-BED3E0A854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7700273-D24A-BD46-BB9D-A2BC70F402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97511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4170373" y="2511073"/>
            <a:ext cx="4971600" cy="2364933"/>
          </a:xfrm>
          <a:custGeom>
            <a:avLst/>
            <a:gdLst>
              <a:gd name="connsiteX0" fmla="*/ 0 w 4461060"/>
              <a:gd name="connsiteY0" fmla="*/ 0 h 2527200"/>
              <a:gd name="connsiteX1" fmla="*/ 4461060 w 4461060"/>
              <a:gd name="connsiteY1" fmla="*/ 0 h 2527200"/>
              <a:gd name="connsiteX2" fmla="*/ 4461060 w 4461060"/>
              <a:gd name="connsiteY2" fmla="*/ 2527200 h 2527200"/>
              <a:gd name="connsiteX3" fmla="*/ 0 w 4461060"/>
              <a:gd name="connsiteY3" fmla="*/ 2527200 h 2527200"/>
              <a:gd name="connsiteX4" fmla="*/ 0 w 4461060"/>
              <a:gd name="connsiteY4" fmla="*/ 0 h 2527200"/>
              <a:gd name="connsiteX0" fmla="*/ 497434 w 4958494"/>
              <a:gd name="connsiteY0" fmla="*/ 0 h 2527200"/>
              <a:gd name="connsiteX1" fmla="*/ 4958494 w 4958494"/>
              <a:gd name="connsiteY1" fmla="*/ 0 h 2527200"/>
              <a:gd name="connsiteX2" fmla="*/ 4958494 w 4958494"/>
              <a:gd name="connsiteY2" fmla="*/ 2527200 h 2527200"/>
              <a:gd name="connsiteX3" fmla="*/ 0 w 4958494"/>
              <a:gd name="connsiteY3" fmla="*/ 2512570 h 2527200"/>
              <a:gd name="connsiteX4" fmla="*/ 497434 w 4958494"/>
              <a:gd name="connsiteY4" fmla="*/ 0 h 2527200"/>
              <a:gd name="connsiteX0" fmla="*/ 497434 w 4958494"/>
              <a:gd name="connsiteY0" fmla="*/ 0 h 2527200"/>
              <a:gd name="connsiteX1" fmla="*/ 4958494 w 4958494"/>
              <a:gd name="connsiteY1" fmla="*/ 0 h 2527200"/>
              <a:gd name="connsiteX2" fmla="*/ 4958494 w 4958494"/>
              <a:gd name="connsiteY2" fmla="*/ 2527200 h 2527200"/>
              <a:gd name="connsiteX3" fmla="*/ 0 w 4958494"/>
              <a:gd name="connsiteY3" fmla="*/ 2512570 h 2527200"/>
              <a:gd name="connsiteX4" fmla="*/ 497434 w 4958494"/>
              <a:gd name="connsiteY4" fmla="*/ 0 h 2527200"/>
              <a:gd name="connsiteX0" fmla="*/ 497434 w 4958494"/>
              <a:gd name="connsiteY0" fmla="*/ 0 h 2527200"/>
              <a:gd name="connsiteX1" fmla="*/ 4958494 w 4958494"/>
              <a:gd name="connsiteY1" fmla="*/ 0 h 2527200"/>
              <a:gd name="connsiteX2" fmla="*/ 4958494 w 4958494"/>
              <a:gd name="connsiteY2" fmla="*/ 2527200 h 2527200"/>
              <a:gd name="connsiteX3" fmla="*/ 0 w 4958494"/>
              <a:gd name="connsiteY3" fmla="*/ 2512570 h 2527200"/>
              <a:gd name="connsiteX4" fmla="*/ 497434 w 4958494"/>
              <a:gd name="connsiteY4" fmla="*/ 0 h 2527200"/>
              <a:gd name="connsiteX0" fmla="*/ 504749 w 4965809"/>
              <a:gd name="connsiteY0" fmla="*/ 0 h 2527200"/>
              <a:gd name="connsiteX1" fmla="*/ 4965809 w 4965809"/>
              <a:gd name="connsiteY1" fmla="*/ 0 h 2527200"/>
              <a:gd name="connsiteX2" fmla="*/ 4965809 w 4965809"/>
              <a:gd name="connsiteY2" fmla="*/ 2527200 h 2527200"/>
              <a:gd name="connsiteX3" fmla="*/ 0 w 4965809"/>
              <a:gd name="connsiteY3" fmla="*/ 2527200 h 2527200"/>
              <a:gd name="connsiteX4" fmla="*/ 504749 w 4965809"/>
              <a:gd name="connsiteY4" fmla="*/ 0 h 2527200"/>
              <a:gd name="connsiteX0" fmla="*/ 473487 w 4965809"/>
              <a:gd name="connsiteY0" fmla="*/ 0 h 2527200"/>
              <a:gd name="connsiteX1" fmla="*/ 4965809 w 4965809"/>
              <a:gd name="connsiteY1" fmla="*/ 0 h 2527200"/>
              <a:gd name="connsiteX2" fmla="*/ 4965809 w 4965809"/>
              <a:gd name="connsiteY2" fmla="*/ 2527200 h 2527200"/>
              <a:gd name="connsiteX3" fmla="*/ 0 w 4965809"/>
              <a:gd name="connsiteY3" fmla="*/ 2527200 h 2527200"/>
              <a:gd name="connsiteX4" fmla="*/ 473487 w 4965809"/>
              <a:gd name="connsiteY4" fmla="*/ 0 h 2527200"/>
              <a:gd name="connsiteX0" fmla="*/ 473487 w 4965809"/>
              <a:gd name="connsiteY0" fmla="*/ 0 h 2649964"/>
              <a:gd name="connsiteX1" fmla="*/ 4965809 w 4965809"/>
              <a:gd name="connsiteY1" fmla="*/ 0 h 2649964"/>
              <a:gd name="connsiteX2" fmla="*/ 4965809 w 4965809"/>
              <a:gd name="connsiteY2" fmla="*/ 2527200 h 2649964"/>
              <a:gd name="connsiteX3" fmla="*/ 0 w 4965809"/>
              <a:gd name="connsiteY3" fmla="*/ 2649964 h 2649964"/>
              <a:gd name="connsiteX4" fmla="*/ 473487 w 4965809"/>
              <a:gd name="connsiteY4" fmla="*/ 0 h 2649964"/>
              <a:gd name="connsiteX0" fmla="*/ 473487 w 4965809"/>
              <a:gd name="connsiteY0" fmla="*/ 0 h 2667504"/>
              <a:gd name="connsiteX1" fmla="*/ 4965809 w 4965809"/>
              <a:gd name="connsiteY1" fmla="*/ 0 h 2667504"/>
              <a:gd name="connsiteX2" fmla="*/ 4950178 w 4965809"/>
              <a:gd name="connsiteY2" fmla="*/ 2667504 h 2667504"/>
              <a:gd name="connsiteX3" fmla="*/ 0 w 4965809"/>
              <a:gd name="connsiteY3" fmla="*/ 2649964 h 2667504"/>
              <a:gd name="connsiteX4" fmla="*/ 473487 w 4965809"/>
              <a:gd name="connsiteY4" fmla="*/ 0 h 2667504"/>
              <a:gd name="connsiteX0" fmla="*/ 473487 w 4965809"/>
              <a:gd name="connsiteY0" fmla="*/ 0 h 2658734"/>
              <a:gd name="connsiteX1" fmla="*/ 4965809 w 4965809"/>
              <a:gd name="connsiteY1" fmla="*/ 0 h 2658734"/>
              <a:gd name="connsiteX2" fmla="*/ 4950178 w 4965809"/>
              <a:gd name="connsiteY2" fmla="*/ 2658734 h 2658734"/>
              <a:gd name="connsiteX3" fmla="*/ 0 w 4965809"/>
              <a:gd name="connsiteY3" fmla="*/ 2649964 h 2658734"/>
              <a:gd name="connsiteX4" fmla="*/ 473487 w 4965809"/>
              <a:gd name="connsiteY4" fmla="*/ 0 h 2658734"/>
              <a:gd name="connsiteX0" fmla="*/ 481303 w 4973625"/>
              <a:gd name="connsiteY0" fmla="*/ 0 h 2667501"/>
              <a:gd name="connsiteX1" fmla="*/ 4973625 w 4973625"/>
              <a:gd name="connsiteY1" fmla="*/ 0 h 2667501"/>
              <a:gd name="connsiteX2" fmla="*/ 4957994 w 4973625"/>
              <a:gd name="connsiteY2" fmla="*/ 2658734 h 2667501"/>
              <a:gd name="connsiteX3" fmla="*/ 0 w 4973625"/>
              <a:gd name="connsiteY3" fmla="*/ 2667501 h 2667501"/>
              <a:gd name="connsiteX4" fmla="*/ 481303 w 4973625"/>
              <a:gd name="connsiteY4" fmla="*/ 0 h 2667501"/>
              <a:gd name="connsiteX0" fmla="*/ 496934 w 4973625"/>
              <a:gd name="connsiteY0" fmla="*/ 0 h 2676269"/>
              <a:gd name="connsiteX1" fmla="*/ 4973625 w 4973625"/>
              <a:gd name="connsiteY1" fmla="*/ 8768 h 2676269"/>
              <a:gd name="connsiteX2" fmla="*/ 4957994 w 4973625"/>
              <a:gd name="connsiteY2" fmla="*/ 2667502 h 2676269"/>
              <a:gd name="connsiteX3" fmla="*/ 0 w 4973625"/>
              <a:gd name="connsiteY3" fmla="*/ 2676269 h 2676269"/>
              <a:gd name="connsiteX4" fmla="*/ 496934 w 4973625"/>
              <a:gd name="connsiteY4" fmla="*/ 0 h 2676269"/>
              <a:gd name="connsiteX0" fmla="*/ 496934 w 4965809"/>
              <a:gd name="connsiteY0" fmla="*/ 0 h 2676269"/>
              <a:gd name="connsiteX1" fmla="*/ 4965809 w 4965809"/>
              <a:gd name="connsiteY1" fmla="*/ 0 h 2676269"/>
              <a:gd name="connsiteX2" fmla="*/ 4957994 w 4965809"/>
              <a:gd name="connsiteY2" fmla="*/ 2667502 h 2676269"/>
              <a:gd name="connsiteX3" fmla="*/ 0 w 4965809"/>
              <a:gd name="connsiteY3" fmla="*/ 2676269 h 2676269"/>
              <a:gd name="connsiteX4" fmla="*/ 496934 w 4965809"/>
              <a:gd name="connsiteY4" fmla="*/ 0 h 2676269"/>
              <a:gd name="connsiteX0" fmla="*/ 496934 w 4965809"/>
              <a:gd name="connsiteY0" fmla="*/ 0 h 2676270"/>
              <a:gd name="connsiteX1" fmla="*/ 4965809 w 4965809"/>
              <a:gd name="connsiteY1" fmla="*/ 0 h 2676270"/>
              <a:gd name="connsiteX2" fmla="*/ 4957994 w 4965809"/>
              <a:gd name="connsiteY2" fmla="*/ 2676270 h 2676270"/>
              <a:gd name="connsiteX3" fmla="*/ 0 w 4965809"/>
              <a:gd name="connsiteY3" fmla="*/ 2676269 h 2676270"/>
              <a:gd name="connsiteX4" fmla="*/ 496934 w 4965809"/>
              <a:gd name="connsiteY4" fmla="*/ 0 h 2676270"/>
              <a:gd name="connsiteX0" fmla="*/ 490171 w 4965809"/>
              <a:gd name="connsiteY0" fmla="*/ 22799 h 2676270"/>
              <a:gd name="connsiteX1" fmla="*/ 4965809 w 4965809"/>
              <a:gd name="connsiteY1" fmla="*/ 0 h 2676270"/>
              <a:gd name="connsiteX2" fmla="*/ 4957994 w 4965809"/>
              <a:gd name="connsiteY2" fmla="*/ 2676270 h 2676270"/>
              <a:gd name="connsiteX3" fmla="*/ 0 w 4965809"/>
              <a:gd name="connsiteY3" fmla="*/ 2676269 h 2676270"/>
              <a:gd name="connsiteX4" fmla="*/ 490171 w 4965809"/>
              <a:gd name="connsiteY4" fmla="*/ 22799 h 2676270"/>
              <a:gd name="connsiteX0" fmla="*/ 469883 w 4965809"/>
              <a:gd name="connsiteY0" fmla="*/ 22799 h 2676270"/>
              <a:gd name="connsiteX1" fmla="*/ 4965809 w 4965809"/>
              <a:gd name="connsiteY1" fmla="*/ 0 h 2676270"/>
              <a:gd name="connsiteX2" fmla="*/ 4957994 w 4965809"/>
              <a:gd name="connsiteY2" fmla="*/ 2676270 h 2676270"/>
              <a:gd name="connsiteX3" fmla="*/ 0 w 4965809"/>
              <a:gd name="connsiteY3" fmla="*/ 2676269 h 2676270"/>
              <a:gd name="connsiteX4" fmla="*/ 469883 w 4965809"/>
              <a:gd name="connsiteY4" fmla="*/ 22799 h 2676270"/>
              <a:gd name="connsiteX0" fmla="*/ 469883 w 4959044"/>
              <a:gd name="connsiteY0" fmla="*/ 0 h 2653471"/>
              <a:gd name="connsiteX1" fmla="*/ 4952283 w 4959044"/>
              <a:gd name="connsiteY1" fmla="*/ 0 h 2653471"/>
              <a:gd name="connsiteX2" fmla="*/ 4957994 w 4959044"/>
              <a:gd name="connsiteY2" fmla="*/ 2653471 h 2653471"/>
              <a:gd name="connsiteX3" fmla="*/ 0 w 4959044"/>
              <a:gd name="connsiteY3" fmla="*/ 2653470 h 2653471"/>
              <a:gd name="connsiteX4" fmla="*/ 469883 w 4959044"/>
              <a:gd name="connsiteY4" fmla="*/ 0 h 2653471"/>
              <a:gd name="connsiteX0" fmla="*/ 469883 w 4972572"/>
              <a:gd name="connsiteY0" fmla="*/ 7599 h 2661070"/>
              <a:gd name="connsiteX1" fmla="*/ 4972572 w 4972572"/>
              <a:gd name="connsiteY1" fmla="*/ 0 h 2661070"/>
              <a:gd name="connsiteX2" fmla="*/ 4957994 w 4972572"/>
              <a:gd name="connsiteY2" fmla="*/ 2661070 h 2661070"/>
              <a:gd name="connsiteX3" fmla="*/ 0 w 4972572"/>
              <a:gd name="connsiteY3" fmla="*/ 2661069 h 2661070"/>
              <a:gd name="connsiteX4" fmla="*/ 469883 w 4972572"/>
              <a:gd name="connsiteY4" fmla="*/ 7599 h 2661070"/>
              <a:gd name="connsiteX0" fmla="*/ 469883 w 4959630"/>
              <a:gd name="connsiteY0" fmla="*/ 0 h 2653471"/>
              <a:gd name="connsiteX1" fmla="*/ 4959047 w 4959630"/>
              <a:gd name="connsiteY1" fmla="*/ 7601 h 2653471"/>
              <a:gd name="connsiteX2" fmla="*/ 4957994 w 4959630"/>
              <a:gd name="connsiteY2" fmla="*/ 2653471 h 2653471"/>
              <a:gd name="connsiteX3" fmla="*/ 0 w 4959630"/>
              <a:gd name="connsiteY3" fmla="*/ 2653470 h 2653471"/>
              <a:gd name="connsiteX4" fmla="*/ 469883 w 4959630"/>
              <a:gd name="connsiteY4" fmla="*/ 0 h 2653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9630" h="2653471">
                <a:moveTo>
                  <a:pt x="469883" y="0"/>
                </a:moveTo>
                <a:lnTo>
                  <a:pt x="4959047" y="7601"/>
                </a:lnTo>
                <a:cubicBezTo>
                  <a:pt x="4953837" y="896769"/>
                  <a:pt x="4963204" y="1764303"/>
                  <a:pt x="4957994" y="2653471"/>
                </a:cubicBezTo>
                <a:lnTo>
                  <a:pt x="0" y="2653470"/>
                </a:lnTo>
                <a:lnTo>
                  <a:pt x="46988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6" name="Platshållare för bild 7">
            <a:extLst>
              <a:ext uri="{FF2B5EF4-FFF2-40B4-BE49-F238E27FC236}">
                <a16:creationId xmlns:a16="http://schemas.microsoft.com/office/drawing/2014/main" id="{B56819B3-5642-3544-81C9-3725283DE1C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" y="-25526"/>
            <a:ext cx="5039217" cy="4901532"/>
          </a:xfrm>
          <a:custGeom>
            <a:avLst/>
            <a:gdLst>
              <a:gd name="connsiteX0" fmla="*/ 0 w 4118677"/>
              <a:gd name="connsiteY0" fmla="*/ 0 h 4901532"/>
              <a:gd name="connsiteX1" fmla="*/ 4118677 w 4118677"/>
              <a:gd name="connsiteY1" fmla="*/ 0 h 4901532"/>
              <a:gd name="connsiteX2" fmla="*/ 4118677 w 4118677"/>
              <a:gd name="connsiteY2" fmla="*/ 4901532 h 4901532"/>
              <a:gd name="connsiteX3" fmla="*/ 0 w 4118677"/>
              <a:gd name="connsiteY3" fmla="*/ 4901532 h 4901532"/>
              <a:gd name="connsiteX4" fmla="*/ 0 w 4118677"/>
              <a:gd name="connsiteY4" fmla="*/ 0 h 4901532"/>
              <a:gd name="connsiteX0" fmla="*/ 0 w 5077039"/>
              <a:gd name="connsiteY0" fmla="*/ 0 h 4901532"/>
              <a:gd name="connsiteX1" fmla="*/ 5077039 w 5077039"/>
              <a:gd name="connsiteY1" fmla="*/ 8792 h 4901532"/>
              <a:gd name="connsiteX2" fmla="*/ 4118677 w 5077039"/>
              <a:gd name="connsiteY2" fmla="*/ 4901532 h 4901532"/>
              <a:gd name="connsiteX3" fmla="*/ 0 w 5077039"/>
              <a:gd name="connsiteY3" fmla="*/ 4901532 h 4901532"/>
              <a:gd name="connsiteX4" fmla="*/ 0 w 5077039"/>
              <a:gd name="connsiteY4" fmla="*/ 0 h 4901532"/>
              <a:gd name="connsiteX0" fmla="*/ 0 w 5085831"/>
              <a:gd name="connsiteY0" fmla="*/ 0 h 4901532"/>
              <a:gd name="connsiteX1" fmla="*/ 5085831 w 5085831"/>
              <a:gd name="connsiteY1" fmla="*/ 0 h 4901532"/>
              <a:gd name="connsiteX2" fmla="*/ 4118677 w 5085831"/>
              <a:gd name="connsiteY2" fmla="*/ 4901532 h 4901532"/>
              <a:gd name="connsiteX3" fmla="*/ 0 w 5085831"/>
              <a:gd name="connsiteY3" fmla="*/ 4901532 h 4901532"/>
              <a:gd name="connsiteX4" fmla="*/ 0 w 5085831"/>
              <a:gd name="connsiteY4" fmla="*/ 0 h 4901532"/>
              <a:gd name="connsiteX0" fmla="*/ 0 w 5121576"/>
              <a:gd name="connsiteY0" fmla="*/ 0 h 4901532"/>
              <a:gd name="connsiteX1" fmla="*/ 5121576 w 5121576"/>
              <a:gd name="connsiteY1" fmla="*/ 0 h 4901532"/>
              <a:gd name="connsiteX2" fmla="*/ 4118677 w 5121576"/>
              <a:gd name="connsiteY2" fmla="*/ 4901532 h 4901532"/>
              <a:gd name="connsiteX3" fmla="*/ 0 w 5121576"/>
              <a:gd name="connsiteY3" fmla="*/ 4901532 h 4901532"/>
              <a:gd name="connsiteX4" fmla="*/ 0 w 5121576"/>
              <a:gd name="connsiteY4" fmla="*/ 0 h 4901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1576" h="4901532">
                <a:moveTo>
                  <a:pt x="0" y="0"/>
                </a:moveTo>
                <a:lnTo>
                  <a:pt x="5121576" y="0"/>
                </a:lnTo>
                <a:lnTo>
                  <a:pt x="4118677" y="4901532"/>
                </a:lnTo>
                <a:lnTo>
                  <a:pt x="0" y="490153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 dirty="0" smtClean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8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4667012" y="-39558"/>
            <a:ext cx="4485250" cy="2452327"/>
          </a:xfrm>
          <a:custGeom>
            <a:avLst/>
            <a:gdLst>
              <a:gd name="connsiteX0" fmla="*/ 0 w 4461060"/>
              <a:gd name="connsiteY0" fmla="*/ 0 h 2527200"/>
              <a:gd name="connsiteX1" fmla="*/ 4461060 w 4461060"/>
              <a:gd name="connsiteY1" fmla="*/ 0 h 2527200"/>
              <a:gd name="connsiteX2" fmla="*/ 4461060 w 4461060"/>
              <a:gd name="connsiteY2" fmla="*/ 2527200 h 2527200"/>
              <a:gd name="connsiteX3" fmla="*/ 0 w 4461060"/>
              <a:gd name="connsiteY3" fmla="*/ 2527200 h 2527200"/>
              <a:gd name="connsiteX4" fmla="*/ 0 w 4461060"/>
              <a:gd name="connsiteY4" fmla="*/ 0 h 2527200"/>
              <a:gd name="connsiteX0" fmla="*/ 475488 w 4461060"/>
              <a:gd name="connsiteY0" fmla="*/ 0 h 2534515"/>
              <a:gd name="connsiteX1" fmla="*/ 4461060 w 4461060"/>
              <a:gd name="connsiteY1" fmla="*/ 7315 h 2534515"/>
              <a:gd name="connsiteX2" fmla="*/ 4461060 w 4461060"/>
              <a:gd name="connsiteY2" fmla="*/ 2534515 h 2534515"/>
              <a:gd name="connsiteX3" fmla="*/ 0 w 4461060"/>
              <a:gd name="connsiteY3" fmla="*/ 2534515 h 2534515"/>
              <a:gd name="connsiteX4" fmla="*/ 475488 w 4461060"/>
              <a:gd name="connsiteY4" fmla="*/ 0 h 2534515"/>
              <a:gd name="connsiteX0" fmla="*/ 495808 w 4481380"/>
              <a:gd name="connsiteY0" fmla="*/ 0 h 2541544"/>
              <a:gd name="connsiteX1" fmla="*/ 4481380 w 4481380"/>
              <a:gd name="connsiteY1" fmla="*/ 7315 h 2541544"/>
              <a:gd name="connsiteX2" fmla="*/ 4481380 w 4481380"/>
              <a:gd name="connsiteY2" fmla="*/ 2534515 h 2541544"/>
              <a:gd name="connsiteX3" fmla="*/ 0 w 4481380"/>
              <a:gd name="connsiteY3" fmla="*/ 2541544 h 2541544"/>
              <a:gd name="connsiteX4" fmla="*/ 495808 w 4481380"/>
              <a:gd name="connsiteY4" fmla="*/ 0 h 2541544"/>
              <a:gd name="connsiteX0" fmla="*/ 475488 w 4461060"/>
              <a:gd name="connsiteY0" fmla="*/ 0 h 2534516"/>
              <a:gd name="connsiteX1" fmla="*/ 4461060 w 4461060"/>
              <a:gd name="connsiteY1" fmla="*/ 7315 h 2534516"/>
              <a:gd name="connsiteX2" fmla="*/ 4461060 w 4461060"/>
              <a:gd name="connsiteY2" fmla="*/ 2534515 h 2534516"/>
              <a:gd name="connsiteX3" fmla="*/ 0 w 4461060"/>
              <a:gd name="connsiteY3" fmla="*/ 2534516 h 2534516"/>
              <a:gd name="connsiteX4" fmla="*/ 475488 w 4461060"/>
              <a:gd name="connsiteY4" fmla="*/ 0 h 2534516"/>
              <a:gd name="connsiteX0" fmla="*/ 475488 w 4461060"/>
              <a:gd name="connsiteY0" fmla="*/ 14412 h 2548928"/>
              <a:gd name="connsiteX1" fmla="*/ 4461060 w 4461060"/>
              <a:gd name="connsiteY1" fmla="*/ 0 h 2548928"/>
              <a:gd name="connsiteX2" fmla="*/ 4461060 w 4461060"/>
              <a:gd name="connsiteY2" fmla="*/ 2548927 h 2548928"/>
              <a:gd name="connsiteX3" fmla="*/ 0 w 4461060"/>
              <a:gd name="connsiteY3" fmla="*/ 2548928 h 2548928"/>
              <a:gd name="connsiteX4" fmla="*/ 475488 w 4461060"/>
              <a:gd name="connsiteY4" fmla="*/ 14412 h 2548928"/>
              <a:gd name="connsiteX0" fmla="*/ 475488 w 4465293"/>
              <a:gd name="connsiteY0" fmla="*/ 0 h 2534516"/>
              <a:gd name="connsiteX1" fmla="*/ 4465293 w 4465293"/>
              <a:gd name="connsiteY1" fmla="*/ 3158 h 2534516"/>
              <a:gd name="connsiteX2" fmla="*/ 4461060 w 4465293"/>
              <a:gd name="connsiteY2" fmla="*/ 2534515 h 2534516"/>
              <a:gd name="connsiteX3" fmla="*/ 0 w 4465293"/>
              <a:gd name="connsiteY3" fmla="*/ 2534516 h 2534516"/>
              <a:gd name="connsiteX4" fmla="*/ 475488 w 4465293"/>
              <a:gd name="connsiteY4" fmla="*/ 0 h 2534516"/>
              <a:gd name="connsiteX0" fmla="*/ 475488 w 4465293"/>
              <a:gd name="connsiteY0" fmla="*/ 10019 h 2544535"/>
              <a:gd name="connsiteX1" fmla="*/ 4465293 w 4465293"/>
              <a:gd name="connsiteY1" fmla="*/ 0 h 2544535"/>
              <a:gd name="connsiteX2" fmla="*/ 4461060 w 4465293"/>
              <a:gd name="connsiteY2" fmla="*/ 2544534 h 2544535"/>
              <a:gd name="connsiteX3" fmla="*/ 0 w 4465293"/>
              <a:gd name="connsiteY3" fmla="*/ 2544535 h 2544535"/>
              <a:gd name="connsiteX4" fmla="*/ 475488 w 4465293"/>
              <a:gd name="connsiteY4" fmla="*/ 10019 h 2544535"/>
              <a:gd name="connsiteX0" fmla="*/ 479722 w 4465293"/>
              <a:gd name="connsiteY0" fmla="*/ 1234 h 2544535"/>
              <a:gd name="connsiteX1" fmla="*/ 4465293 w 4465293"/>
              <a:gd name="connsiteY1" fmla="*/ 0 h 2544535"/>
              <a:gd name="connsiteX2" fmla="*/ 4461060 w 4465293"/>
              <a:gd name="connsiteY2" fmla="*/ 2544534 h 2544535"/>
              <a:gd name="connsiteX3" fmla="*/ 0 w 4465293"/>
              <a:gd name="connsiteY3" fmla="*/ 2544535 h 2544535"/>
              <a:gd name="connsiteX4" fmla="*/ 479722 w 4465293"/>
              <a:gd name="connsiteY4" fmla="*/ 1234 h 2544535"/>
              <a:gd name="connsiteX0" fmla="*/ 492422 w 4477993"/>
              <a:gd name="connsiteY0" fmla="*/ 1234 h 2544535"/>
              <a:gd name="connsiteX1" fmla="*/ 4477993 w 4477993"/>
              <a:gd name="connsiteY1" fmla="*/ 0 h 2544535"/>
              <a:gd name="connsiteX2" fmla="*/ 4473760 w 4477993"/>
              <a:gd name="connsiteY2" fmla="*/ 2544534 h 2544535"/>
              <a:gd name="connsiteX3" fmla="*/ 0 w 4477993"/>
              <a:gd name="connsiteY3" fmla="*/ 2544535 h 2544535"/>
              <a:gd name="connsiteX4" fmla="*/ 492422 w 4477993"/>
              <a:gd name="connsiteY4" fmla="*/ 1234 h 2544535"/>
              <a:gd name="connsiteX0" fmla="*/ 475489 w 4477993"/>
              <a:gd name="connsiteY0" fmla="*/ 1234 h 2544535"/>
              <a:gd name="connsiteX1" fmla="*/ 4477993 w 4477993"/>
              <a:gd name="connsiteY1" fmla="*/ 0 h 2544535"/>
              <a:gd name="connsiteX2" fmla="*/ 4473760 w 4477993"/>
              <a:gd name="connsiteY2" fmla="*/ 2544534 h 2544535"/>
              <a:gd name="connsiteX3" fmla="*/ 0 w 4477993"/>
              <a:gd name="connsiteY3" fmla="*/ 2544535 h 2544535"/>
              <a:gd name="connsiteX4" fmla="*/ 475489 w 4477993"/>
              <a:gd name="connsiteY4" fmla="*/ 1234 h 2544535"/>
              <a:gd name="connsiteX0" fmla="*/ 482746 w 4485250"/>
              <a:gd name="connsiteY0" fmla="*/ 1234 h 2544535"/>
              <a:gd name="connsiteX1" fmla="*/ 4485250 w 4485250"/>
              <a:gd name="connsiteY1" fmla="*/ 0 h 2544535"/>
              <a:gd name="connsiteX2" fmla="*/ 4481017 w 4485250"/>
              <a:gd name="connsiteY2" fmla="*/ 2544534 h 2544535"/>
              <a:gd name="connsiteX3" fmla="*/ 0 w 4485250"/>
              <a:gd name="connsiteY3" fmla="*/ 2544535 h 2544535"/>
              <a:gd name="connsiteX4" fmla="*/ 482746 w 4485250"/>
              <a:gd name="connsiteY4" fmla="*/ 1234 h 254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5250" h="2544535">
                <a:moveTo>
                  <a:pt x="482746" y="1234"/>
                </a:moveTo>
                <a:lnTo>
                  <a:pt x="4485250" y="0"/>
                </a:lnTo>
                <a:lnTo>
                  <a:pt x="4481017" y="2544534"/>
                </a:lnTo>
                <a:lnTo>
                  <a:pt x="0" y="2544535"/>
                </a:lnTo>
                <a:lnTo>
                  <a:pt x="482746" y="12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67CC9675-0A3A-AE48-903C-5FCADEDF1B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064E951B-FBEA-DB4E-8E99-F727190E939E}" type="datetime1">
              <a:rPr lang="sv-SE" smtClean="0"/>
              <a:t>2024-07-29</a:t>
            </a:fld>
            <a:endParaRPr lang="sv-SE"/>
          </a:p>
        </p:txBody>
      </p:sp>
      <p:sp>
        <p:nvSpPr>
          <p:cNvPr id="13" name="Platshållare för bildnummer 2">
            <a:extLst>
              <a:ext uri="{FF2B5EF4-FFF2-40B4-BE49-F238E27FC236}">
                <a16:creationId xmlns:a16="http://schemas.microsoft.com/office/drawing/2014/main" id="{230FC82C-985F-4149-AED4-5427E239C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ED787354-171D-1142-A370-44BEBEA7F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175415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 2"/>
          <p:cNvSpPr>
            <a:spLocks noGrp="1"/>
          </p:cNvSpPr>
          <p:nvPr>
            <p:ph type="pic" idx="14" hasCustomPrompt="1"/>
          </p:nvPr>
        </p:nvSpPr>
        <p:spPr>
          <a:xfrm>
            <a:off x="0" y="2404495"/>
            <a:ext cx="2952000" cy="24715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20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6182970" y="2404495"/>
            <a:ext cx="2952000" cy="24715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21" name="Platshållare för bild 2"/>
          <p:cNvSpPr>
            <a:spLocks noGrp="1"/>
          </p:cNvSpPr>
          <p:nvPr>
            <p:ph type="pic" idx="23" hasCustomPrompt="1"/>
          </p:nvPr>
        </p:nvSpPr>
        <p:spPr>
          <a:xfrm>
            <a:off x="3078000" y="2404495"/>
            <a:ext cx="2988000" cy="24715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1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0" y="-25526"/>
            <a:ext cx="9144000" cy="23235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B2A26AB6-3C18-7245-97AD-6C51FCF4F9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61197F1-F4E8-2242-83BD-B938E4535D90}" type="datetime1">
              <a:rPr lang="sv-SE" smtClean="0"/>
              <a:t>2024-07-29</a:t>
            </a:fld>
            <a:endParaRPr lang="sv-SE"/>
          </a:p>
        </p:txBody>
      </p:sp>
      <p:sp>
        <p:nvSpPr>
          <p:cNvPr id="13" name="Platshållare för bildnummer 2">
            <a:extLst>
              <a:ext uri="{FF2B5EF4-FFF2-40B4-BE49-F238E27FC236}">
                <a16:creationId xmlns:a16="http://schemas.microsoft.com/office/drawing/2014/main" id="{9729D238-1210-8843-B444-13E7A8F761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56F35F71-9266-734F-BD00-4AF995FC6D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202070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 2"/>
          <p:cNvSpPr>
            <a:spLocks noGrp="1"/>
          </p:cNvSpPr>
          <p:nvPr>
            <p:ph type="pic" idx="14" hasCustomPrompt="1"/>
          </p:nvPr>
        </p:nvSpPr>
        <p:spPr>
          <a:xfrm>
            <a:off x="0" y="2042169"/>
            <a:ext cx="2988000" cy="28338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20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6156000" y="2042169"/>
            <a:ext cx="2988000" cy="28338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21" name="Platshållare för bild 2"/>
          <p:cNvSpPr>
            <a:spLocks noGrp="1"/>
          </p:cNvSpPr>
          <p:nvPr>
            <p:ph type="pic" idx="23" hasCustomPrompt="1"/>
          </p:nvPr>
        </p:nvSpPr>
        <p:spPr>
          <a:xfrm>
            <a:off x="3078000" y="2042169"/>
            <a:ext cx="2988000" cy="28338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5" name="Rubrik 2">
            <a:extLst>
              <a:ext uri="{FF2B5EF4-FFF2-40B4-BE49-F238E27FC236}">
                <a16:creationId xmlns:a16="http://schemas.microsoft.com/office/drawing/2014/main" id="{C49C3724-8070-F842-B31B-36A4963D15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560" y="561307"/>
            <a:ext cx="7920880" cy="612308"/>
          </a:xfrm>
        </p:spPr>
        <p:txBody>
          <a:bodyPr/>
          <a:lstStyle>
            <a:lvl1pPr algn="ctr"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endParaRPr lang="sv-SE" dirty="0"/>
          </a:p>
        </p:txBody>
      </p:sp>
      <p:sp>
        <p:nvSpPr>
          <p:cNvPr id="10" name="Platshållare för text 14">
            <a:extLst>
              <a:ext uri="{FF2B5EF4-FFF2-40B4-BE49-F238E27FC236}">
                <a16:creationId xmlns:a16="http://schemas.microsoft.com/office/drawing/2014/main" id="{BE8CCE30-3394-A348-BE98-DAB5C200856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11560" y="1303091"/>
            <a:ext cx="7920880" cy="914400"/>
          </a:xfrm>
        </p:spPr>
        <p:txBody>
          <a:bodyPr>
            <a:noAutofit/>
          </a:bodyPr>
          <a:lstStyle>
            <a:lvl1pPr marL="0" indent="0" algn="ctr">
              <a:buNone/>
              <a:defRPr sz="1800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sv-SE" dirty="0" err="1"/>
              <a:t>Subtitle</a:t>
            </a:r>
            <a:endParaRPr lang="sv-SE" dirty="0"/>
          </a:p>
        </p:txBody>
      </p:sp>
      <p:sp>
        <p:nvSpPr>
          <p:cNvPr id="13" name="Date Placeholder 1">
            <a:extLst>
              <a:ext uri="{FF2B5EF4-FFF2-40B4-BE49-F238E27FC236}">
                <a16:creationId xmlns:a16="http://schemas.microsoft.com/office/drawing/2014/main" id="{EE6818EB-D3CF-B549-818E-685AC03ED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49C74F6-D3C4-3743-8699-E0883D9E9D5C}" type="datetime1">
              <a:rPr lang="sv-SE" smtClean="0"/>
              <a:t>2024-07-29</a:t>
            </a:fld>
            <a:endParaRPr lang="sv-SE"/>
          </a:p>
        </p:txBody>
      </p:sp>
      <p:sp>
        <p:nvSpPr>
          <p:cNvPr id="14" name="Platshållare för bildnummer 2">
            <a:extLst>
              <a:ext uri="{FF2B5EF4-FFF2-40B4-BE49-F238E27FC236}">
                <a16:creationId xmlns:a16="http://schemas.microsoft.com/office/drawing/2014/main" id="{E231FFA6-542F-B545-8A09-F3A433CDF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1" name="Platshållare för sidfot 5">
            <a:extLst>
              <a:ext uri="{FF2B5EF4-FFF2-40B4-BE49-F238E27FC236}">
                <a16:creationId xmlns:a16="http://schemas.microsoft.com/office/drawing/2014/main" id="{D29A4B67-0C48-3444-A632-25A6B432AF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407222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16A352EF-9E87-684B-B0B1-4140CC0EC0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D4059DC6-679E-AC41-8A01-1D4382022CD7}" type="datetime1">
              <a:rPr lang="sv-SE" smtClean="0"/>
              <a:t>2024-07-29</a:t>
            </a:fld>
            <a:endParaRPr lang="sv-SE"/>
          </a:p>
        </p:txBody>
      </p:sp>
      <p:sp>
        <p:nvSpPr>
          <p:cNvPr id="8" name="Platshållare för bildnummer 2">
            <a:extLst>
              <a:ext uri="{FF2B5EF4-FFF2-40B4-BE49-F238E27FC236}">
                <a16:creationId xmlns:a16="http://schemas.microsoft.com/office/drawing/2014/main" id="{F016390A-FB9D-7F44-935B-12E854DFAB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5" name="Platshållare för sidfot 5">
            <a:extLst>
              <a:ext uri="{FF2B5EF4-FFF2-40B4-BE49-F238E27FC236}">
                <a16:creationId xmlns:a16="http://schemas.microsoft.com/office/drawing/2014/main" id="{FB1CF51C-49C2-0D41-971E-897A9CDA9F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366065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05F932-23FA-7342-91DB-0289499287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3327594"/>
            <a:ext cx="7831350" cy="900340"/>
          </a:xfrm>
        </p:spPr>
        <p:txBody>
          <a:bodyPr anchor="t" anchorCtr="0"/>
          <a:lstStyle>
            <a:lvl1pPr algn="ctr">
              <a:defRPr sz="2000" b="1"/>
            </a:lvl1pPr>
          </a:lstStyle>
          <a:p>
            <a:r>
              <a:rPr lang="sv-SE" dirty="0"/>
              <a:t>VISIT OUR WEBSITE</a:t>
            </a:r>
            <a:br>
              <a:rPr lang="sv-SE" dirty="0"/>
            </a:br>
            <a:r>
              <a:rPr lang="sv-SE" dirty="0" err="1"/>
              <a:t>www.gu.se</a:t>
            </a:r>
            <a:endParaRPr lang="sv-SE" dirty="0"/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F32AE8B7-53CD-8341-AFDB-A21375C753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E32ACA5E-12FE-8C45-B036-4C957D2FAF38}" type="datetime1">
              <a:rPr lang="sv-SE" smtClean="0"/>
              <a:t>2024-07-29</a:t>
            </a:fld>
            <a:endParaRPr lang="sv-SE"/>
          </a:p>
        </p:txBody>
      </p:sp>
      <p:sp>
        <p:nvSpPr>
          <p:cNvPr id="10" name="Platshållare för bildnummer 2">
            <a:extLst>
              <a:ext uri="{FF2B5EF4-FFF2-40B4-BE49-F238E27FC236}">
                <a16:creationId xmlns:a16="http://schemas.microsoft.com/office/drawing/2014/main" id="{9EBC6C9A-73E4-AA42-9288-65DEFB644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9" name="Platshållare för sidfot 5">
            <a:extLst>
              <a:ext uri="{FF2B5EF4-FFF2-40B4-BE49-F238E27FC236}">
                <a16:creationId xmlns:a16="http://schemas.microsoft.com/office/drawing/2014/main" id="{05970BDB-759E-A541-940F-3D7EDF4A1B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7BE12CD4-12BA-BB4E-AEC3-04E7372200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25423" y="922582"/>
            <a:ext cx="1888668" cy="194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1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B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4000" y="1706400"/>
            <a:ext cx="7848440" cy="857250"/>
          </a:xfrm>
        </p:spPr>
        <p:txBody>
          <a:bodyPr anchor="t" anchorCtr="0"/>
          <a:lstStyle>
            <a:lvl1pPr algn="l">
              <a:defRPr sz="4800" b="1" i="0" cap="all" baseline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 noProof="0" dirty="0">
                <a:effectLst/>
              </a:rPr>
              <a:t>Add presentation title (BLACK background)</a:t>
            </a:r>
            <a:endParaRPr lang="sv-SE" noProof="0" dirty="0"/>
          </a:p>
        </p:txBody>
      </p:sp>
      <p:sp>
        <p:nvSpPr>
          <p:cNvPr id="13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4000" y="4522457"/>
            <a:ext cx="7920000" cy="162167"/>
          </a:xfrm>
        </p:spPr>
        <p:txBody>
          <a:bodyPr t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0" i="0" cap="all" baseline="0">
                <a:latin typeface="Arial Narrow"/>
              </a:defRPr>
            </a:lvl1pPr>
          </a:lstStyle>
          <a:p>
            <a:pPr lvl="0"/>
            <a:r>
              <a:rPr lang="en-US" noProof="0" dirty="0"/>
              <a:t>Click to add name and title</a:t>
            </a:r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DDC4B1F5-6121-7D42-BADF-54C302F43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C08D42E-2DD0-7548-A575-233516061C19}" type="datetime1">
              <a:rPr lang="sv-SE" smtClean="0"/>
              <a:t>2024-07-29</a:t>
            </a:fld>
            <a:endParaRPr lang="sv-SE"/>
          </a:p>
        </p:txBody>
      </p:sp>
      <p:sp>
        <p:nvSpPr>
          <p:cNvPr id="11" name="Platshållare för bildnummer 2">
            <a:extLst>
              <a:ext uri="{FF2B5EF4-FFF2-40B4-BE49-F238E27FC236}">
                <a16:creationId xmlns:a16="http://schemas.microsoft.com/office/drawing/2014/main" id="{EAF724F5-09E3-D54E-9932-CC940111FA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5" name="Platshållare för sidfot 5">
            <a:extLst>
              <a:ext uri="{FF2B5EF4-FFF2-40B4-BE49-F238E27FC236}">
                <a16:creationId xmlns:a16="http://schemas.microsoft.com/office/drawing/2014/main" id="{5824BDD7-8090-4342-A0FB-543B1030CC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  <p:pic>
        <p:nvPicPr>
          <p:cNvPr id="9" name="Platshållare för bild 29">
            <a:extLst>
              <a:ext uri="{FF2B5EF4-FFF2-40B4-BE49-F238E27FC236}">
                <a16:creationId xmlns:a16="http://schemas.microsoft.com/office/drawing/2014/main" id="{756FDC4C-92A0-7D4C-A402-83CA278CCE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0" b="710"/>
          <a:stretch>
            <a:fillRect/>
          </a:stretch>
        </p:blipFill>
        <p:spPr>
          <a:xfrm>
            <a:off x="676157" y="-4068"/>
            <a:ext cx="858600" cy="87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446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B black backgo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4"/>
          <p:cNvSpPr>
            <a:spLocks noGrp="1"/>
          </p:cNvSpPr>
          <p:nvPr>
            <p:ph type="title" hasCustomPrompt="1"/>
          </p:nvPr>
        </p:nvSpPr>
        <p:spPr>
          <a:xfrm>
            <a:off x="540000" y="1707654"/>
            <a:ext cx="8064000" cy="594000"/>
          </a:xfrm>
          <a:effectLst/>
        </p:spPr>
        <p:txBody>
          <a:bodyPr vert="horz" lIns="0" tIns="0" rIns="0" bIns="0" rtlCol="0" anchor="t" anchorCtr="0">
            <a:noAutofit/>
          </a:bodyPr>
          <a:lstStyle>
            <a:lvl1pPr marL="0" marR="0" indent="0" algn="ctr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sv-SE" sz="4000" i="0" cap="all" baseline="0" dirty="0">
                <a:solidFill>
                  <a:schemeClr val="bg1">
                    <a:lumMod val="95000"/>
                  </a:schemeClr>
                </a:solidFill>
                <a:effectLst/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New </a:t>
            </a:r>
            <a:r>
              <a:rPr lang="sv-SE" dirty="0" err="1"/>
              <a:t>section</a:t>
            </a:r>
            <a:r>
              <a:rPr lang="sv-SE" dirty="0"/>
              <a:t> </a:t>
            </a:r>
            <a:r>
              <a:rPr lang="sv-SE" dirty="0" err="1"/>
              <a:t>header</a:t>
            </a:r>
            <a:r>
              <a:rPr lang="sv-SE" dirty="0"/>
              <a:t> (BLACK)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92958D87-D8D8-704E-9098-0CC3332C56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0000" y="2499742"/>
            <a:ext cx="7960764" cy="914400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>
                <a:solidFill>
                  <a:schemeClr val="bg1">
                    <a:lumMod val="9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sv-SE" dirty="0" err="1"/>
              <a:t>Subtitle</a:t>
            </a:r>
            <a:endParaRPr lang="sv-SE" dirty="0"/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60FF9D25-7EB2-084D-A0CD-5915F4DAF6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CC648B2A-5053-F640-9D25-6118D5149AD4}" type="datetime1">
              <a:rPr lang="sv-SE" smtClean="0"/>
              <a:t>2024-07-29</a:t>
            </a:fld>
            <a:endParaRPr lang="sv-SE"/>
          </a:p>
        </p:txBody>
      </p:sp>
      <p:sp>
        <p:nvSpPr>
          <p:cNvPr id="9" name="Platshållare för bildnummer 2">
            <a:extLst>
              <a:ext uri="{FF2B5EF4-FFF2-40B4-BE49-F238E27FC236}">
                <a16:creationId xmlns:a16="http://schemas.microsoft.com/office/drawing/2014/main" id="{1C45DACB-DCF4-9047-8D4A-7BEB55BF57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1" name="Platshållare för sidfot 5">
            <a:extLst>
              <a:ext uri="{FF2B5EF4-FFF2-40B4-BE49-F238E27FC236}">
                <a16:creationId xmlns:a16="http://schemas.microsoft.com/office/drawing/2014/main" id="{A3872B4F-E793-D146-BBDB-F0B354DA8A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3358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1" y="1440000"/>
            <a:ext cx="6408279" cy="2939990"/>
          </a:xfrm>
        </p:spPr>
        <p:txBody>
          <a:bodyPr>
            <a:normAutofit/>
          </a:bodyPr>
          <a:lstStyle>
            <a:lvl1pPr marL="216000" indent="-216000"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32000" indent="-216000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8000" indent="-216000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64000" indent="-216000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80000" indent="-216000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0" name="Rubrik 5">
            <a:extLst>
              <a:ext uri="{FF2B5EF4-FFF2-40B4-BE49-F238E27FC236}">
                <a16:creationId xmlns:a16="http://schemas.microsoft.com/office/drawing/2014/main" id="{B3AB4A1A-A57A-A74C-B584-46E088ED2E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7831350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endParaRPr lang="sv-SE" dirty="0"/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FF2CF21E-92FE-264A-9887-5FCA73293D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EF3762ED-625B-BC46-82C0-2C3968E94D6B}" type="datetime1">
              <a:rPr lang="sv-SE" smtClean="0"/>
              <a:t>2024-07-29</a:t>
            </a:fld>
            <a:endParaRPr lang="sv-SE"/>
          </a:p>
        </p:txBody>
      </p:sp>
      <p:sp>
        <p:nvSpPr>
          <p:cNvPr id="11" name="Platshållare för bildnummer 2">
            <a:extLst>
              <a:ext uri="{FF2B5EF4-FFF2-40B4-BE49-F238E27FC236}">
                <a16:creationId xmlns:a16="http://schemas.microsoft.com/office/drawing/2014/main" id="{4CDB4A09-01C1-4E41-B814-621F6DF5B6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3" name="Platshållare för sidfot 5">
            <a:extLst>
              <a:ext uri="{FF2B5EF4-FFF2-40B4-BE49-F238E27FC236}">
                <a16:creationId xmlns:a16="http://schemas.microsoft.com/office/drawing/2014/main" id="{A2E81B29-4D7F-DB4B-9479-153DBC3206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1571921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1440000"/>
            <a:ext cx="3816000" cy="2939990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Platshållare för innehåll 3"/>
          <p:cNvSpPr>
            <a:spLocks noGrp="1"/>
          </p:cNvSpPr>
          <p:nvPr>
            <p:ph sz="quarter" idx="13" hasCustomPrompt="1"/>
          </p:nvPr>
        </p:nvSpPr>
        <p:spPr>
          <a:xfrm>
            <a:off x="4716016" y="1440000"/>
            <a:ext cx="3816000" cy="2939990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9" name="Rubrik 5">
            <a:extLst>
              <a:ext uri="{FF2B5EF4-FFF2-40B4-BE49-F238E27FC236}">
                <a16:creationId xmlns:a16="http://schemas.microsoft.com/office/drawing/2014/main" id="{E9A697CC-9259-9E4A-A6D3-210CEB8670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7831350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A0EF5C59-5F28-9B4E-BC75-6ADCD27F8D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C787144E-8AE6-DB43-B7E3-17474DE4012C}" type="datetime1">
              <a:rPr lang="sv-SE" smtClean="0"/>
              <a:t>2024-07-29</a:t>
            </a:fld>
            <a:endParaRPr lang="sv-SE"/>
          </a:p>
        </p:txBody>
      </p:sp>
      <p:sp>
        <p:nvSpPr>
          <p:cNvPr id="12" name="Platshållare för bildnummer 2">
            <a:extLst>
              <a:ext uri="{FF2B5EF4-FFF2-40B4-BE49-F238E27FC236}">
                <a16:creationId xmlns:a16="http://schemas.microsoft.com/office/drawing/2014/main" id="{DE15BC4C-59A5-9242-9C74-17351515A9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4" name="Platshållare för sidfot 5">
            <a:extLst>
              <a:ext uri="{FF2B5EF4-FFF2-40B4-BE49-F238E27FC236}">
                <a16:creationId xmlns:a16="http://schemas.microsoft.com/office/drawing/2014/main" id="{A3A83A8D-38D1-CD48-8843-F2E026195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286476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 (alt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383"/>
            <a:ext cx="2992081" cy="2445380"/>
          </a:xfrm>
          <a:custGeom>
            <a:avLst/>
            <a:gdLst>
              <a:gd name="connsiteX0" fmla="*/ 0 w 2992081"/>
              <a:gd name="connsiteY0" fmla="*/ 0 h 2504044"/>
              <a:gd name="connsiteX1" fmla="*/ 2992081 w 2992081"/>
              <a:gd name="connsiteY1" fmla="*/ 0 h 2504044"/>
              <a:gd name="connsiteX2" fmla="*/ 2992081 w 2992081"/>
              <a:gd name="connsiteY2" fmla="*/ 2504044 h 2504044"/>
              <a:gd name="connsiteX3" fmla="*/ 0 w 2992081"/>
              <a:gd name="connsiteY3" fmla="*/ 2504044 h 2504044"/>
              <a:gd name="connsiteX4" fmla="*/ 0 w 2992081"/>
              <a:gd name="connsiteY4" fmla="*/ 0 h 2504044"/>
              <a:gd name="connsiteX0" fmla="*/ 0 w 2992081"/>
              <a:gd name="connsiteY0" fmla="*/ 0 h 2504044"/>
              <a:gd name="connsiteX1" fmla="*/ 2719707 w 2992081"/>
              <a:gd name="connsiteY1" fmla="*/ 19456 h 2504044"/>
              <a:gd name="connsiteX2" fmla="*/ 2992081 w 2992081"/>
              <a:gd name="connsiteY2" fmla="*/ 2504044 h 2504044"/>
              <a:gd name="connsiteX3" fmla="*/ 0 w 2992081"/>
              <a:gd name="connsiteY3" fmla="*/ 2504044 h 2504044"/>
              <a:gd name="connsiteX4" fmla="*/ 0 w 2992081"/>
              <a:gd name="connsiteY4" fmla="*/ 0 h 2504044"/>
              <a:gd name="connsiteX0" fmla="*/ 0 w 2992081"/>
              <a:gd name="connsiteY0" fmla="*/ 0 h 2504044"/>
              <a:gd name="connsiteX1" fmla="*/ 2719707 w 2992081"/>
              <a:gd name="connsiteY1" fmla="*/ 9728 h 2504044"/>
              <a:gd name="connsiteX2" fmla="*/ 2992081 w 2992081"/>
              <a:gd name="connsiteY2" fmla="*/ 2504044 h 2504044"/>
              <a:gd name="connsiteX3" fmla="*/ 0 w 2992081"/>
              <a:gd name="connsiteY3" fmla="*/ 2504044 h 2504044"/>
              <a:gd name="connsiteX4" fmla="*/ 0 w 2992081"/>
              <a:gd name="connsiteY4" fmla="*/ 0 h 2504044"/>
              <a:gd name="connsiteX0" fmla="*/ 0 w 2992081"/>
              <a:gd name="connsiteY0" fmla="*/ 0 h 2504044"/>
              <a:gd name="connsiteX1" fmla="*/ 2729435 w 2992081"/>
              <a:gd name="connsiteY1" fmla="*/ 0 h 2504044"/>
              <a:gd name="connsiteX2" fmla="*/ 2992081 w 2992081"/>
              <a:gd name="connsiteY2" fmla="*/ 2504044 h 2504044"/>
              <a:gd name="connsiteX3" fmla="*/ 0 w 2992081"/>
              <a:gd name="connsiteY3" fmla="*/ 2504044 h 2504044"/>
              <a:gd name="connsiteX4" fmla="*/ 0 w 2992081"/>
              <a:gd name="connsiteY4" fmla="*/ 0 h 2504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2081" h="2504044">
                <a:moveTo>
                  <a:pt x="0" y="0"/>
                </a:moveTo>
                <a:lnTo>
                  <a:pt x="2729435" y="0"/>
                </a:lnTo>
                <a:lnTo>
                  <a:pt x="2992081" y="2504044"/>
                </a:lnTo>
                <a:lnTo>
                  <a:pt x="0" y="250404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3559921" y="1440000"/>
            <a:ext cx="5184000" cy="2989462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2" name="Platshållare för bild 7">
            <a:extLst>
              <a:ext uri="{FF2B5EF4-FFF2-40B4-BE49-F238E27FC236}">
                <a16:creationId xmlns:a16="http://schemas.microsoft.com/office/drawing/2014/main" id="{CDA96045-4293-124F-BA2E-05F28A48A70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-1" y="2571750"/>
            <a:ext cx="3332549" cy="2304000"/>
          </a:xfrm>
          <a:custGeom>
            <a:avLst/>
            <a:gdLst>
              <a:gd name="connsiteX0" fmla="*/ 0 w 2992081"/>
              <a:gd name="connsiteY0" fmla="*/ 0 h 2329782"/>
              <a:gd name="connsiteX1" fmla="*/ 2992081 w 2992081"/>
              <a:gd name="connsiteY1" fmla="*/ 0 h 2329782"/>
              <a:gd name="connsiteX2" fmla="*/ 2992081 w 2992081"/>
              <a:gd name="connsiteY2" fmla="*/ 2329782 h 2329782"/>
              <a:gd name="connsiteX3" fmla="*/ 0 w 2992081"/>
              <a:gd name="connsiteY3" fmla="*/ 2329782 h 2329782"/>
              <a:gd name="connsiteX4" fmla="*/ 0 w 2992081"/>
              <a:gd name="connsiteY4" fmla="*/ 0 h 2329782"/>
              <a:gd name="connsiteX0" fmla="*/ 0 w 3449281"/>
              <a:gd name="connsiteY0" fmla="*/ 0 h 2329782"/>
              <a:gd name="connsiteX1" fmla="*/ 2992081 w 3449281"/>
              <a:gd name="connsiteY1" fmla="*/ 0 h 2329782"/>
              <a:gd name="connsiteX2" fmla="*/ 3449281 w 3449281"/>
              <a:gd name="connsiteY2" fmla="*/ 2329782 h 2329782"/>
              <a:gd name="connsiteX3" fmla="*/ 0 w 3449281"/>
              <a:gd name="connsiteY3" fmla="*/ 2329782 h 2329782"/>
              <a:gd name="connsiteX4" fmla="*/ 0 w 3449281"/>
              <a:gd name="connsiteY4" fmla="*/ 0 h 2329782"/>
              <a:gd name="connsiteX0" fmla="*/ 0 w 3400643"/>
              <a:gd name="connsiteY0" fmla="*/ 0 h 2329782"/>
              <a:gd name="connsiteX1" fmla="*/ 2992081 w 3400643"/>
              <a:gd name="connsiteY1" fmla="*/ 0 h 2329782"/>
              <a:gd name="connsiteX2" fmla="*/ 3400643 w 3400643"/>
              <a:gd name="connsiteY2" fmla="*/ 2329782 h 2329782"/>
              <a:gd name="connsiteX3" fmla="*/ 0 w 3400643"/>
              <a:gd name="connsiteY3" fmla="*/ 2329782 h 2329782"/>
              <a:gd name="connsiteX4" fmla="*/ 0 w 3400643"/>
              <a:gd name="connsiteY4" fmla="*/ 0 h 2329782"/>
              <a:gd name="connsiteX0" fmla="*/ 0 w 3371460"/>
              <a:gd name="connsiteY0" fmla="*/ 0 h 2329782"/>
              <a:gd name="connsiteX1" fmla="*/ 2992081 w 3371460"/>
              <a:gd name="connsiteY1" fmla="*/ 0 h 2329782"/>
              <a:gd name="connsiteX2" fmla="*/ 3371460 w 3371460"/>
              <a:gd name="connsiteY2" fmla="*/ 2329782 h 2329782"/>
              <a:gd name="connsiteX3" fmla="*/ 0 w 3371460"/>
              <a:gd name="connsiteY3" fmla="*/ 2329782 h 2329782"/>
              <a:gd name="connsiteX4" fmla="*/ 0 w 3371460"/>
              <a:gd name="connsiteY4" fmla="*/ 0 h 2329782"/>
              <a:gd name="connsiteX0" fmla="*/ 0 w 3332549"/>
              <a:gd name="connsiteY0" fmla="*/ 0 h 2329782"/>
              <a:gd name="connsiteX1" fmla="*/ 2992081 w 3332549"/>
              <a:gd name="connsiteY1" fmla="*/ 0 h 2329782"/>
              <a:gd name="connsiteX2" fmla="*/ 3332549 w 3332549"/>
              <a:gd name="connsiteY2" fmla="*/ 2329782 h 2329782"/>
              <a:gd name="connsiteX3" fmla="*/ 0 w 3332549"/>
              <a:gd name="connsiteY3" fmla="*/ 2329782 h 2329782"/>
              <a:gd name="connsiteX4" fmla="*/ 0 w 3332549"/>
              <a:gd name="connsiteY4" fmla="*/ 0 h 2329782"/>
              <a:gd name="connsiteX0" fmla="*/ 0 w 3332549"/>
              <a:gd name="connsiteY0" fmla="*/ 0 h 2329782"/>
              <a:gd name="connsiteX1" fmla="*/ 3021264 w 3332549"/>
              <a:gd name="connsiteY1" fmla="*/ 0 h 2329782"/>
              <a:gd name="connsiteX2" fmla="*/ 3332549 w 3332549"/>
              <a:gd name="connsiteY2" fmla="*/ 2329782 h 2329782"/>
              <a:gd name="connsiteX3" fmla="*/ 0 w 3332549"/>
              <a:gd name="connsiteY3" fmla="*/ 2329782 h 2329782"/>
              <a:gd name="connsiteX4" fmla="*/ 0 w 3332549"/>
              <a:gd name="connsiteY4" fmla="*/ 0 h 2329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2549" h="2329782">
                <a:moveTo>
                  <a:pt x="0" y="0"/>
                </a:moveTo>
                <a:lnTo>
                  <a:pt x="3021264" y="0"/>
                </a:lnTo>
                <a:lnTo>
                  <a:pt x="3332549" y="2329782"/>
                </a:lnTo>
                <a:lnTo>
                  <a:pt x="0" y="232978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9" name="Rubrik 5">
            <a:extLst>
              <a:ext uri="{FF2B5EF4-FFF2-40B4-BE49-F238E27FC236}">
                <a16:creationId xmlns:a16="http://schemas.microsoft.com/office/drawing/2014/main" id="{25204F60-9D72-B54D-8C7F-43065DDAB2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59920" y="504000"/>
            <a:ext cx="4955429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FAB2E288-024E-6444-A2F4-EFB7D7218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F259999-45B3-A64A-A424-D3243F02FD06}" type="datetime1">
              <a:rPr lang="sv-SE" smtClean="0"/>
              <a:t>2024-07-29</a:t>
            </a:fld>
            <a:endParaRPr lang="sv-SE"/>
          </a:p>
        </p:txBody>
      </p:sp>
      <p:sp>
        <p:nvSpPr>
          <p:cNvPr id="13" name="Platshållare för bildnummer 2">
            <a:extLst>
              <a:ext uri="{FF2B5EF4-FFF2-40B4-BE49-F238E27FC236}">
                <a16:creationId xmlns:a16="http://schemas.microsoft.com/office/drawing/2014/main" id="{1A770A41-0291-9F4C-B77A-62E501A1C0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6" name="Platshållare för sidfot 5">
            <a:extLst>
              <a:ext uri="{FF2B5EF4-FFF2-40B4-BE49-F238E27FC236}">
                <a16:creationId xmlns:a16="http://schemas.microsoft.com/office/drawing/2014/main" id="{527F5B02-5D4A-FD45-BF05-6337B29DE5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68728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lt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2991600" cy="487600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3347864" y="1440000"/>
            <a:ext cx="5184000" cy="2942564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Rubrik 5">
            <a:extLst>
              <a:ext uri="{FF2B5EF4-FFF2-40B4-BE49-F238E27FC236}">
                <a16:creationId xmlns:a16="http://schemas.microsoft.com/office/drawing/2014/main" id="{4A046CDC-B1E2-0B4F-AE67-FFD8B97568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1350" y="504000"/>
            <a:ext cx="5184000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F1EF50CF-9760-624D-84E7-586177991A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E1AAC07F-25D7-674F-953E-3D7306566A9B}" type="datetime1">
              <a:rPr lang="sv-SE" smtClean="0"/>
              <a:t>2024-07-29</a:t>
            </a:fld>
            <a:endParaRPr lang="sv-SE"/>
          </a:p>
        </p:txBody>
      </p:sp>
      <p:sp>
        <p:nvSpPr>
          <p:cNvPr id="11" name="Platshållare för bildnummer 2">
            <a:extLst>
              <a:ext uri="{FF2B5EF4-FFF2-40B4-BE49-F238E27FC236}">
                <a16:creationId xmlns:a16="http://schemas.microsoft.com/office/drawing/2014/main" id="{1CF87DC6-2C8E-0F42-AEE4-60768A941E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3" name="Platshållare för sidfot 5">
            <a:extLst>
              <a:ext uri="{FF2B5EF4-FFF2-40B4-BE49-F238E27FC236}">
                <a16:creationId xmlns:a16="http://schemas.microsoft.com/office/drawing/2014/main" id="{895FD322-913A-C244-830C-91E3B063B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235511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lt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4572001" cy="48744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 dirty="0" smtClean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4932448" y="1440000"/>
            <a:ext cx="3672000" cy="2989462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Rubrik 5">
            <a:extLst>
              <a:ext uri="{FF2B5EF4-FFF2-40B4-BE49-F238E27FC236}">
                <a16:creationId xmlns:a16="http://schemas.microsoft.com/office/drawing/2014/main" id="{E269CEC0-D993-D844-9A1F-87AB9ECBCF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2448" y="504000"/>
            <a:ext cx="3582902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8799C88F-C3CB-0A48-87D9-7AA164D161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43D3B874-423B-BF44-ABCB-A615E25435AE}" type="datetime1">
              <a:rPr lang="sv-SE" smtClean="0"/>
              <a:t>2024-07-29</a:t>
            </a:fld>
            <a:endParaRPr lang="sv-SE"/>
          </a:p>
        </p:txBody>
      </p:sp>
      <p:sp>
        <p:nvSpPr>
          <p:cNvPr id="11" name="Platshållare för bildnummer 2">
            <a:extLst>
              <a:ext uri="{FF2B5EF4-FFF2-40B4-BE49-F238E27FC236}">
                <a16:creationId xmlns:a16="http://schemas.microsoft.com/office/drawing/2014/main" id="{24163AF8-FC50-D541-AA42-F57C70FFAD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3" name="Platshållare för sidfot 5">
            <a:extLst>
              <a:ext uri="{FF2B5EF4-FFF2-40B4-BE49-F238E27FC236}">
                <a16:creationId xmlns:a16="http://schemas.microsoft.com/office/drawing/2014/main" id="{B2704FCD-4ABF-5647-9E41-99BC4F7A4C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86729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lt 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7">
            <a:extLst>
              <a:ext uri="{FF2B5EF4-FFF2-40B4-BE49-F238E27FC236}">
                <a16:creationId xmlns:a16="http://schemas.microsoft.com/office/drawing/2014/main" id="{61B5B853-6050-104B-B64B-70CD31ABC8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9618" y="14922"/>
            <a:ext cx="4378848" cy="4876193"/>
          </a:xfrm>
          <a:custGeom>
            <a:avLst/>
            <a:gdLst>
              <a:gd name="connsiteX0" fmla="*/ 0 w 4118677"/>
              <a:gd name="connsiteY0" fmla="*/ 0 h 4901532"/>
              <a:gd name="connsiteX1" fmla="*/ 4118677 w 4118677"/>
              <a:gd name="connsiteY1" fmla="*/ 0 h 4901532"/>
              <a:gd name="connsiteX2" fmla="*/ 4118677 w 4118677"/>
              <a:gd name="connsiteY2" fmla="*/ 4901532 h 4901532"/>
              <a:gd name="connsiteX3" fmla="*/ 0 w 4118677"/>
              <a:gd name="connsiteY3" fmla="*/ 4901532 h 4901532"/>
              <a:gd name="connsiteX4" fmla="*/ 0 w 4118677"/>
              <a:gd name="connsiteY4" fmla="*/ 0 h 4901532"/>
              <a:gd name="connsiteX0" fmla="*/ 0 w 5077039"/>
              <a:gd name="connsiteY0" fmla="*/ 0 h 4901532"/>
              <a:gd name="connsiteX1" fmla="*/ 5077039 w 5077039"/>
              <a:gd name="connsiteY1" fmla="*/ 8792 h 4901532"/>
              <a:gd name="connsiteX2" fmla="*/ 4118677 w 5077039"/>
              <a:gd name="connsiteY2" fmla="*/ 4901532 h 4901532"/>
              <a:gd name="connsiteX3" fmla="*/ 0 w 5077039"/>
              <a:gd name="connsiteY3" fmla="*/ 4901532 h 4901532"/>
              <a:gd name="connsiteX4" fmla="*/ 0 w 5077039"/>
              <a:gd name="connsiteY4" fmla="*/ 0 h 4901532"/>
              <a:gd name="connsiteX0" fmla="*/ 0 w 5085831"/>
              <a:gd name="connsiteY0" fmla="*/ 0 h 4901532"/>
              <a:gd name="connsiteX1" fmla="*/ 5085831 w 5085831"/>
              <a:gd name="connsiteY1" fmla="*/ 0 h 4901532"/>
              <a:gd name="connsiteX2" fmla="*/ 4118677 w 5085831"/>
              <a:gd name="connsiteY2" fmla="*/ 4901532 h 4901532"/>
              <a:gd name="connsiteX3" fmla="*/ 0 w 5085831"/>
              <a:gd name="connsiteY3" fmla="*/ 4901532 h 4901532"/>
              <a:gd name="connsiteX4" fmla="*/ 0 w 5085831"/>
              <a:gd name="connsiteY4" fmla="*/ 0 h 4901532"/>
              <a:gd name="connsiteX0" fmla="*/ 0 w 5121576"/>
              <a:gd name="connsiteY0" fmla="*/ 0 h 4901532"/>
              <a:gd name="connsiteX1" fmla="*/ 5121576 w 5121576"/>
              <a:gd name="connsiteY1" fmla="*/ 0 h 4901532"/>
              <a:gd name="connsiteX2" fmla="*/ 4118677 w 5121576"/>
              <a:gd name="connsiteY2" fmla="*/ 4901532 h 4901532"/>
              <a:gd name="connsiteX3" fmla="*/ 0 w 5121576"/>
              <a:gd name="connsiteY3" fmla="*/ 4901532 h 4901532"/>
              <a:gd name="connsiteX4" fmla="*/ 0 w 5121576"/>
              <a:gd name="connsiteY4" fmla="*/ 0 h 4901532"/>
              <a:gd name="connsiteX0" fmla="*/ 0 w 5710525"/>
              <a:gd name="connsiteY0" fmla="*/ 0 h 4901532"/>
              <a:gd name="connsiteX1" fmla="*/ 5121576 w 5710525"/>
              <a:gd name="connsiteY1" fmla="*/ 0 h 4901532"/>
              <a:gd name="connsiteX2" fmla="*/ 5710525 w 5710525"/>
              <a:gd name="connsiteY2" fmla="*/ 4901532 h 4901532"/>
              <a:gd name="connsiteX3" fmla="*/ 0 w 5710525"/>
              <a:gd name="connsiteY3" fmla="*/ 4901532 h 4901532"/>
              <a:gd name="connsiteX4" fmla="*/ 0 w 5710525"/>
              <a:gd name="connsiteY4" fmla="*/ 0 h 4901532"/>
              <a:gd name="connsiteX0" fmla="*/ 0 w 5719669"/>
              <a:gd name="connsiteY0" fmla="*/ 0 h 4901532"/>
              <a:gd name="connsiteX1" fmla="*/ 5719669 w 5719669"/>
              <a:gd name="connsiteY1" fmla="*/ 9053 h 4901532"/>
              <a:gd name="connsiteX2" fmla="*/ 5710525 w 5719669"/>
              <a:gd name="connsiteY2" fmla="*/ 4901532 h 4901532"/>
              <a:gd name="connsiteX3" fmla="*/ 0 w 5719669"/>
              <a:gd name="connsiteY3" fmla="*/ 4901532 h 4901532"/>
              <a:gd name="connsiteX4" fmla="*/ 0 w 5719669"/>
              <a:gd name="connsiteY4" fmla="*/ 0 h 4901532"/>
              <a:gd name="connsiteX0" fmla="*/ 0 w 5719669"/>
              <a:gd name="connsiteY0" fmla="*/ 0 h 4919639"/>
              <a:gd name="connsiteX1" fmla="*/ 5719669 w 5719669"/>
              <a:gd name="connsiteY1" fmla="*/ 9053 h 4919639"/>
              <a:gd name="connsiteX2" fmla="*/ 5710525 w 5719669"/>
              <a:gd name="connsiteY2" fmla="*/ 4901532 h 4919639"/>
              <a:gd name="connsiteX3" fmla="*/ 1573445 w 5719669"/>
              <a:gd name="connsiteY3" fmla="*/ 4919639 h 4919639"/>
              <a:gd name="connsiteX4" fmla="*/ 0 w 5719669"/>
              <a:gd name="connsiteY4" fmla="*/ 0 h 4919639"/>
              <a:gd name="connsiteX0" fmla="*/ 0 w 5139979"/>
              <a:gd name="connsiteY0" fmla="*/ 9054 h 4910586"/>
              <a:gd name="connsiteX1" fmla="*/ 5139979 w 5139979"/>
              <a:gd name="connsiteY1" fmla="*/ 0 h 4910586"/>
              <a:gd name="connsiteX2" fmla="*/ 5130835 w 5139979"/>
              <a:gd name="connsiteY2" fmla="*/ 4892479 h 4910586"/>
              <a:gd name="connsiteX3" fmla="*/ 993755 w 5139979"/>
              <a:gd name="connsiteY3" fmla="*/ 4910586 h 4910586"/>
              <a:gd name="connsiteX4" fmla="*/ 0 w 5139979"/>
              <a:gd name="connsiteY4" fmla="*/ 9054 h 4910586"/>
              <a:gd name="connsiteX0" fmla="*/ 0 w 5139979"/>
              <a:gd name="connsiteY0" fmla="*/ 9054 h 4901532"/>
              <a:gd name="connsiteX1" fmla="*/ 5139979 w 5139979"/>
              <a:gd name="connsiteY1" fmla="*/ 0 h 4901532"/>
              <a:gd name="connsiteX2" fmla="*/ 5130835 w 5139979"/>
              <a:gd name="connsiteY2" fmla="*/ 4892479 h 4901532"/>
              <a:gd name="connsiteX3" fmla="*/ 993755 w 5139979"/>
              <a:gd name="connsiteY3" fmla="*/ 4901532 h 4901532"/>
              <a:gd name="connsiteX4" fmla="*/ 0 w 5139979"/>
              <a:gd name="connsiteY4" fmla="*/ 9054 h 4901532"/>
              <a:gd name="connsiteX0" fmla="*/ 0 w 5126312"/>
              <a:gd name="connsiteY0" fmla="*/ 2331 h 4901532"/>
              <a:gd name="connsiteX1" fmla="*/ 5126312 w 5126312"/>
              <a:gd name="connsiteY1" fmla="*/ 0 h 4901532"/>
              <a:gd name="connsiteX2" fmla="*/ 5117168 w 5126312"/>
              <a:gd name="connsiteY2" fmla="*/ 4892479 h 4901532"/>
              <a:gd name="connsiteX3" fmla="*/ 980088 w 5126312"/>
              <a:gd name="connsiteY3" fmla="*/ 4901532 h 4901532"/>
              <a:gd name="connsiteX4" fmla="*/ 0 w 5126312"/>
              <a:gd name="connsiteY4" fmla="*/ 2331 h 4901532"/>
              <a:gd name="connsiteX0" fmla="*/ 0 w 5139979"/>
              <a:gd name="connsiteY0" fmla="*/ 0 h 4912648"/>
              <a:gd name="connsiteX1" fmla="*/ 5139979 w 5139979"/>
              <a:gd name="connsiteY1" fmla="*/ 11116 h 4912648"/>
              <a:gd name="connsiteX2" fmla="*/ 5130835 w 5139979"/>
              <a:gd name="connsiteY2" fmla="*/ 4903595 h 4912648"/>
              <a:gd name="connsiteX3" fmla="*/ 993755 w 5139979"/>
              <a:gd name="connsiteY3" fmla="*/ 4912648 h 4912648"/>
              <a:gd name="connsiteX4" fmla="*/ 0 w 5139979"/>
              <a:gd name="connsiteY4" fmla="*/ 0 h 4912648"/>
              <a:gd name="connsiteX0" fmla="*/ 0 w 5126312"/>
              <a:gd name="connsiteY0" fmla="*/ 83013 h 4901532"/>
              <a:gd name="connsiteX1" fmla="*/ 5126312 w 5126312"/>
              <a:gd name="connsiteY1" fmla="*/ 0 h 4901532"/>
              <a:gd name="connsiteX2" fmla="*/ 5117168 w 5126312"/>
              <a:gd name="connsiteY2" fmla="*/ 4892479 h 4901532"/>
              <a:gd name="connsiteX3" fmla="*/ 980088 w 5126312"/>
              <a:gd name="connsiteY3" fmla="*/ 4901532 h 4901532"/>
              <a:gd name="connsiteX4" fmla="*/ 0 w 5126312"/>
              <a:gd name="connsiteY4" fmla="*/ 83013 h 4901532"/>
              <a:gd name="connsiteX0" fmla="*/ 0 w 5119478"/>
              <a:gd name="connsiteY0" fmla="*/ 0 h 4905924"/>
              <a:gd name="connsiteX1" fmla="*/ 5119478 w 5119478"/>
              <a:gd name="connsiteY1" fmla="*/ 4392 h 4905924"/>
              <a:gd name="connsiteX2" fmla="*/ 5110334 w 5119478"/>
              <a:gd name="connsiteY2" fmla="*/ 4896871 h 4905924"/>
              <a:gd name="connsiteX3" fmla="*/ 973254 w 5119478"/>
              <a:gd name="connsiteY3" fmla="*/ 4905924 h 4905924"/>
              <a:gd name="connsiteX4" fmla="*/ 0 w 5119478"/>
              <a:gd name="connsiteY4" fmla="*/ 0 h 4905924"/>
              <a:gd name="connsiteX0" fmla="*/ 0 w 5129396"/>
              <a:gd name="connsiteY0" fmla="*/ 0 h 4905924"/>
              <a:gd name="connsiteX1" fmla="*/ 5119478 w 5129396"/>
              <a:gd name="connsiteY1" fmla="*/ 4392 h 4905924"/>
              <a:gd name="connsiteX2" fmla="*/ 5129396 w 5129396"/>
              <a:gd name="connsiteY2" fmla="*/ 4892181 h 4905924"/>
              <a:gd name="connsiteX3" fmla="*/ 973254 w 5129396"/>
              <a:gd name="connsiteY3" fmla="*/ 4905924 h 4905924"/>
              <a:gd name="connsiteX4" fmla="*/ 0 w 5129396"/>
              <a:gd name="connsiteY4" fmla="*/ 0 h 4905924"/>
              <a:gd name="connsiteX0" fmla="*/ 0 w 5124629"/>
              <a:gd name="connsiteY0" fmla="*/ 0 h 4905924"/>
              <a:gd name="connsiteX1" fmla="*/ 5119478 w 5124629"/>
              <a:gd name="connsiteY1" fmla="*/ 4392 h 4905924"/>
              <a:gd name="connsiteX2" fmla="*/ 5124629 w 5124629"/>
              <a:gd name="connsiteY2" fmla="*/ 4901559 h 4905924"/>
              <a:gd name="connsiteX3" fmla="*/ 973254 w 5124629"/>
              <a:gd name="connsiteY3" fmla="*/ 4905924 h 4905924"/>
              <a:gd name="connsiteX4" fmla="*/ 0 w 5124629"/>
              <a:gd name="connsiteY4" fmla="*/ 0 h 4905924"/>
              <a:gd name="connsiteX0" fmla="*/ 0 w 5129395"/>
              <a:gd name="connsiteY0" fmla="*/ 0 h 4910938"/>
              <a:gd name="connsiteX1" fmla="*/ 5119478 w 5129395"/>
              <a:gd name="connsiteY1" fmla="*/ 4392 h 4910938"/>
              <a:gd name="connsiteX2" fmla="*/ 5129395 w 5129395"/>
              <a:gd name="connsiteY2" fmla="*/ 4910938 h 4910938"/>
              <a:gd name="connsiteX3" fmla="*/ 973254 w 5129395"/>
              <a:gd name="connsiteY3" fmla="*/ 4905924 h 4910938"/>
              <a:gd name="connsiteX4" fmla="*/ 0 w 5129395"/>
              <a:gd name="connsiteY4" fmla="*/ 0 h 4910938"/>
              <a:gd name="connsiteX0" fmla="*/ 0 w 5120105"/>
              <a:gd name="connsiteY0" fmla="*/ 0 h 4915627"/>
              <a:gd name="connsiteX1" fmla="*/ 5119478 w 5120105"/>
              <a:gd name="connsiteY1" fmla="*/ 4392 h 4915627"/>
              <a:gd name="connsiteX2" fmla="*/ 5115098 w 5120105"/>
              <a:gd name="connsiteY2" fmla="*/ 4915627 h 4915627"/>
              <a:gd name="connsiteX3" fmla="*/ 973254 w 5120105"/>
              <a:gd name="connsiteY3" fmla="*/ 4905924 h 4915627"/>
              <a:gd name="connsiteX4" fmla="*/ 0 w 5120105"/>
              <a:gd name="connsiteY4" fmla="*/ 0 h 4915627"/>
              <a:gd name="connsiteX0" fmla="*/ 0 w 5124630"/>
              <a:gd name="connsiteY0" fmla="*/ 0 h 4915627"/>
              <a:gd name="connsiteX1" fmla="*/ 5119478 w 5124630"/>
              <a:gd name="connsiteY1" fmla="*/ 4392 h 4915627"/>
              <a:gd name="connsiteX2" fmla="*/ 5124630 w 5124630"/>
              <a:gd name="connsiteY2" fmla="*/ 4915627 h 4915627"/>
              <a:gd name="connsiteX3" fmla="*/ 973254 w 5124630"/>
              <a:gd name="connsiteY3" fmla="*/ 4905924 h 4915627"/>
              <a:gd name="connsiteX4" fmla="*/ 0 w 5124630"/>
              <a:gd name="connsiteY4" fmla="*/ 0 h 4915627"/>
              <a:gd name="connsiteX0" fmla="*/ 0 w 5120542"/>
              <a:gd name="connsiteY0" fmla="*/ 0 h 4907160"/>
              <a:gd name="connsiteX1" fmla="*/ 5119478 w 5120542"/>
              <a:gd name="connsiteY1" fmla="*/ 4392 h 4907160"/>
              <a:gd name="connsiteX2" fmla="*/ 5120328 w 5120542"/>
              <a:gd name="connsiteY2" fmla="*/ 4907160 h 4907160"/>
              <a:gd name="connsiteX3" fmla="*/ 973254 w 5120542"/>
              <a:gd name="connsiteY3" fmla="*/ 4905924 h 4907160"/>
              <a:gd name="connsiteX4" fmla="*/ 0 w 5120542"/>
              <a:gd name="connsiteY4" fmla="*/ 0 h 4907160"/>
              <a:gd name="connsiteX0" fmla="*/ 0 w 5120542"/>
              <a:gd name="connsiteY0" fmla="*/ 4074 h 4911234"/>
              <a:gd name="connsiteX1" fmla="*/ 5119478 w 5120542"/>
              <a:gd name="connsiteY1" fmla="*/ 0 h 4911234"/>
              <a:gd name="connsiteX2" fmla="*/ 5120328 w 5120542"/>
              <a:gd name="connsiteY2" fmla="*/ 4911234 h 4911234"/>
              <a:gd name="connsiteX3" fmla="*/ 973254 w 5120542"/>
              <a:gd name="connsiteY3" fmla="*/ 4909998 h 4911234"/>
              <a:gd name="connsiteX4" fmla="*/ 0 w 5120542"/>
              <a:gd name="connsiteY4" fmla="*/ 4074 h 4911234"/>
              <a:gd name="connsiteX0" fmla="*/ 0 w 5124845"/>
              <a:gd name="connsiteY0" fmla="*/ 0 h 4919860"/>
              <a:gd name="connsiteX1" fmla="*/ 5123781 w 5124845"/>
              <a:gd name="connsiteY1" fmla="*/ 8626 h 4919860"/>
              <a:gd name="connsiteX2" fmla="*/ 5124631 w 5124845"/>
              <a:gd name="connsiteY2" fmla="*/ 4919860 h 4919860"/>
              <a:gd name="connsiteX3" fmla="*/ 977557 w 5124845"/>
              <a:gd name="connsiteY3" fmla="*/ 4918624 h 4919860"/>
              <a:gd name="connsiteX4" fmla="*/ 0 w 5124845"/>
              <a:gd name="connsiteY4" fmla="*/ 0 h 4919860"/>
              <a:gd name="connsiteX0" fmla="*/ 0 w 5120543"/>
              <a:gd name="connsiteY0" fmla="*/ 0 h 4915626"/>
              <a:gd name="connsiteX1" fmla="*/ 5119479 w 5120543"/>
              <a:gd name="connsiteY1" fmla="*/ 4392 h 4915626"/>
              <a:gd name="connsiteX2" fmla="*/ 5120329 w 5120543"/>
              <a:gd name="connsiteY2" fmla="*/ 4915626 h 4915626"/>
              <a:gd name="connsiteX3" fmla="*/ 973255 w 5120543"/>
              <a:gd name="connsiteY3" fmla="*/ 4914390 h 4915626"/>
              <a:gd name="connsiteX4" fmla="*/ 0 w 5120543"/>
              <a:gd name="connsiteY4" fmla="*/ 0 h 4915626"/>
              <a:gd name="connsiteX0" fmla="*/ 0 w 5120543"/>
              <a:gd name="connsiteY0" fmla="*/ 0 h 4911392"/>
              <a:gd name="connsiteX1" fmla="*/ 5119479 w 5120543"/>
              <a:gd name="connsiteY1" fmla="*/ 158 h 4911392"/>
              <a:gd name="connsiteX2" fmla="*/ 5120329 w 5120543"/>
              <a:gd name="connsiteY2" fmla="*/ 4911392 h 4911392"/>
              <a:gd name="connsiteX3" fmla="*/ 973255 w 5120543"/>
              <a:gd name="connsiteY3" fmla="*/ 4910156 h 4911392"/>
              <a:gd name="connsiteX4" fmla="*/ 0 w 5120543"/>
              <a:gd name="connsiteY4" fmla="*/ 0 h 4911392"/>
              <a:gd name="connsiteX0" fmla="*/ 0 w 5120543"/>
              <a:gd name="connsiteY0" fmla="*/ 0 h 4931928"/>
              <a:gd name="connsiteX1" fmla="*/ 5119479 w 5120543"/>
              <a:gd name="connsiteY1" fmla="*/ 158 h 4931928"/>
              <a:gd name="connsiteX2" fmla="*/ 5120329 w 5120543"/>
              <a:gd name="connsiteY2" fmla="*/ 4911392 h 4931928"/>
              <a:gd name="connsiteX3" fmla="*/ 10719 w 5120543"/>
              <a:gd name="connsiteY3" fmla="*/ 4931928 h 4931928"/>
              <a:gd name="connsiteX4" fmla="*/ 0 w 5120543"/>
              <a:gd name="connsiteY4" fmla="*/ 0 h 4931928"/>
              <a:gd name="connsiteX0" fmla="*/ 0 w 5119489"/>
              <a:gd name="connsiteY0" fmla="*/ 0 h 4931928"/>
              <a:gd name="connsiteX1" fmla="*/ 5119479 w 5119489"/>
              <a:gd name="connsiteY1" fmla="*/ 158 h 4931928"/>
              <a:gd name="connsiteX2" fmla="*/ 4312685 w 5119489"/>
              <a:gd name="connsiteY2" fmla="*/ 4922278 h 4931928"/>
              <a:gd name="connsiteX3" fmla="*/ 10719 w 5119489"/>
              <a:gd name="connsiteY3" fmla="*/ 4931928 h 4931928"/>
              <a:gd name="connsiteX4" fmla="*/ 0 w 5119489"/>
              <a:gd name="connsiteY4" fmla="*/ 0 h 4931928"/>
              <a:gd name="connsiteX0" fmla="*/ 0 w 5119489"/>
              <a:gd name="connsiteY0" fmla="*/ 0 h 4931928"/>
              <a:gd name="connsiteX1" fmla="*/ 5119479 w 5119489"/>
              <a:gd name="connsiteY1" fmla="*/ 158 h 4931928"/>
              <a:gd name="connsiteX2" fmla="*/ 4312685 w 5119489"/>
              <a:gd name="connsiteY2" fmla="*/ 4922278 h 4931928"/>
              <a:gd name="connsiteX3" fmla="*/ 10719 w 5119489"/>
              <a:gd name="connsiteY3" fmla="*/ 4931928 h 4931928"/>
              <a:gd name="connsiteX4" fmla="*/ 0 w 5119489"/>
              <a:gd name="connsiteY4" fmla="*/ 0 h 4931928"/>
              <a:gd name="connsiteX0" fmla="*/ 0 w 5119479"/>
              <a:gd name="connsiteY0" fmla="*/ 0 h 4931928"/>
              <a:gd name="connsiteX1" fmla="*/ 5119479 w 5119479"/>
              <a:gd name="connsiteY1" fmla="*/ 158 h 4931928"/>
              <a:gd name="connsiteX2" fmla="*/ 4312685 w 5119479"/>
              <a:gd name="connsiteY2" fmla="*/ 4922278 h 4931928"/>
              <a:gd name="connsiteX3" fmla="*/ 10719 w 5119479"/>
              <a:gd name="connsiteY3" fmla="*/ 4931928 h 4931928"/>
              <a:gd name="connsiteX4" fmla="*/ 0 w 5119479"/>
              <a:gd name="connsiteY4" fmla="*/ 0 h 4931928"/>
              <a:gd name="connsiteX0" fmla="*/ 0 w 5119479"/>
              <a:gd name="connsiteY0" fmla="*/ 0 h 4922288"/>
              <a:gd name="connsiteX1" fmla="*/ 5119479 w 5119479"/>
              <a:gd name="connsiteY1" fmla="*/ 158 h 4922288"/>
              <a:gd name="connsiteX2" fmla="*/ 4312685 w 5119479"/>
              <a:gd name="connsiteY2" fmla="*/ 4922278 h 4922288"/>
              <a:gd name="connsiteX3" fmla="*/ 10719 w 5119479"/>
              <a:gd name="connsiteY3" fmla="*/ 4914173 h 4922288"/>
              <a:gd name="connsiteX4" fmla="*/ 0 w 5119479"/>
              <a:gd name="connsiteY4" fmla="*/ 0 h 4922288"/>
              <a:gd name="connsiteX0" fmla="*/ 0 w 4713455"/>
              <a:gd name="connsiteY0" fmla="*/ 0 h 4922288"/>
              <a:gd name="connsiteX1" fmla="*/ 4713455 w 4713455"/>
              <a:gd name="connsiteY1" fmla="*/ 158 h 4922288"/>
              <a:gd name="connsiteX2" fmla="*/ 4312685 w 4713455"/>
              <a:gd name="connsiteY2" fmla="*/ 4922278 h 4922288"/>
              <a:gd name="connsiteX3" fmla="*/ 10719 w 4713455"/>
              <a:gd name="connsiteY3" fmla="*/ 4914173 h 4922288"/>
              <a:gd name="connsiteX4" fmla="*/ 0 w 4713455"/>
              <a:gd name="connsiteY4" fmla="*/ 0 h 4922288"/>
              <a:gd name="connsiteX0" fmla="*/ 0 w 4713455"/>
              <a:gd name="connsiteY0" fmla="*/ 0 h 4922288"/>
              <a:gd name="connsiteX1" fmla="*/ 4713455 w 4713455"/>
              <a:gd name="connsiteY1" fmla="*/ 158 h 4922288"/>
              <a:gd name="connsiteX2" fmla="*/ 4078093 w 4713455"/>
              <a:gd name="connsiteY2" fmla="*/ 4922278 h 4922288"/>
              <a:gd name="connsiteX3" fmla="*/ 10719 w 4713455"/>
              <a:gd name="connsiteY3" fmla="*/ 4914173 h 4922288"/>
              <a:gd name="connsiteX4" fmla="*/ 0 w 4713455"/>
              <a:gd name="connsiteY4" fmla="*/ 0 h 4922288"/>
              <a:gd name="connsiteX0" fmla="*/ 0 w 4713455"/>
              <a:gd name="connsiteY0" fmla="*/ 0 h 4914173"/>
              <a:gd name="connsiteX1" fmla="*/ 4713455 w 4713455"/>
              <a:gd name="connsiteY1" fmla="*/ 158 h 4914173"/>
              <a:gd name="connsiteX2" fmla="*/ 4088160 w 4713455"/>
              <a:gd name="connsiteY2" fmla="*/ 4908210 h 4914173"/>
              <a:gd name="connsiteX3" fmla="*/ 10719 w 4713455"/>
              <a:gd name="connsiteY3" fmla="*/ 4914173 h 4914173"/>
              <a:gd name="connsiteX4" fmla="*/ 0 w 4713455"/>
              <a:gd name="connsiteY4" fmla="*/ 0 h 4914173"/>
              <a:gd name="connsiteX0" fmla="*/ 0 w 4713455"/>
              <a:gd name="connsiteY0" fmla="*/ 0 h 4909484"/>
              <a:gd name="connsiteX1" fmla="*/ 4713455 w 4713455"/>
              <a:gd name="connsiteY1" fmla="*/ 158 h 4909484"/>
              <a:gd name="connsiteX2" fmla="*/ 4088160 w 4713455"/>
              <a:gd name="connsiteY2" fmla="*/ 4908210 h 4909484"/>
              <a:gd name="connsiteX3" fmla="*/ 35886 w 4713455"/>
              <a:gd name="connsiteY3" fmla="*/ 4909484 h 4909484"/>
              <a:gd name="connsiteX4" fmla="*/ 0 w 4713455"/>
              <a:gd name="connsiteY4" fmla="*/ 0 h 4909484"/>
              <a:gd name="connsiteX0" fmla="*/ 0 w 4713455"/>
              <a:gd name="connsiteY0" fmla="*/ 0 h 4908220"/>
              <a:gd name="connsiteX1" fmla="*/ 4713455 w 4713455"/>
              <a:gd name="connsiteY1" fmla="*/ 158 h 4908220"/>
              <a:gd name="connsiteX2" fmla="*/ 4088160 w 4713455"/>
              <a:gd name="connsiteY2" fmla="*/ 4908210 h 4908220"/>
              <a:gd name="connsiteX3" fmla="*/ 30853 w 4713455"/>
              <a:gd name="connsiteY3" fmla="*/ 4890727 h 4908220"/>
              <a:gd name="connsiteX4" fmla="*/ 0 w 4713455"/>
              <a:gd name="connsiteY4" fmla="*/ 0 h 4908220"/>
              <a:gd name="connsiteX0" fmla="*/ 0 w 4713455"/>
              <a:gd name="connsiteY0" fmla="*/ 0 h 4908220"/>
              <a:gd name="connsiteX1" fmla="*/ 4713455 w 4713455"/>
              <a:gd name="connsiteY1" fmla="*/ 158 h 4908220"/>
              <a:gd name="connsiteX2" fmla="*/ 4088160 w 4713455"/>
              <a:gd name="connsiteY2" fmla="*/ 4908210 h 4908220"/>
              <a:gd name="connsiteX3" fmla="*/ 30853 w 4713455"/>
              <a:gd name="connsiteY3" fmla="*/ 4904795 h 4908220"/>
              <a:gd name="connsiteX4" fmla="*/ 0 w 4713455"/>
              <a:gd name="connsiteY4" fmla="*/ 0 h 4908220"/>
              <a:gd name="connsiteX0" fmla="*/ 0 w 4713455"/>
              <a:gd name="connsiteY0" fmla="*/ 0 h 4904795"/>
              <a:gd name="connsiteX1" fmla="*/ 4713455 w 4713455"/>
              <a:gd name="connsiteY1" fmla="*/ 158 h 4904795"/>
              <a:gd name="connsiteX2" fmla="*/ 4088160 w 4713455"/>
              <a:gd name="connsiteY2" fmla="*/ 4903521 h 4904795"/>
              <a:gd name="connsiteX3" fmla="*/ 30853 w 4713455"/>
              <a:gd name="connsiteY3" fmla="*/ 4904795 h 4904795"/>
              <a:gd name="connsiteX4" fmla="*/ 0 w 4713455"/>
              <a:gd name="connsiteY4" fmla="*/ 0 h 4904795"/>
              <a:gd name="connsiteX0" fmla="*/ 0 w 4713455"/>
              <a:gd name="connsiteY0" fmla="*/ 0 h 4903531"/>
              <a:gd name="connsiteX1" fmla="*/ 4713455 w 4713455"/>
              <a:gd name="connsiteY1" fmla="*/ 158 h 4903531"/>
              <a:gd name="connsiteX2" fmla="*/ 4088160 w 4713455"/>
              <a:gd name="connsiteY2" fmla="*/ 4903521 h 4903531"/>
              <a:gd name="connsiteX3" fmla="*/ 17708 w 4713455"/>
              <a:gd name="connsiteY3" fmla="*/ 4900712 h 4903531"/>
              <a:gd name="connsiteX4" fmla="*/ 0 w 4713455"/>
              <a:gd name="connsiteY4" fmla="*/ 0 h 4903531"/>
              <a:gd name="connsiteX0" fmla="*/ 0 w 4700309"/>
              <a:gd name="connsiteY0" fmla="*/ 3980 h 4903429"/>
              <a:gd name="connsiteX1" fmla="*/ 4700309 w 4700309"/>
              <a:gd name="connsiteY1" fmla="*/ 56 h 4903429"/>
              <a:gd name="connsiteX2" fmla="*/ 4075014 w 4700309"/>
              <a:gd name="connsiteY2" fmla="*/ 4903419 h 4903429"/>
              <a:gd name="connsiteX3" fmla="*/ 4562 w 4700309"/>
              <a:gd name="connsiteY3" fmla="*/ 4900610 h 4903429"/>
              <a:gd name="connsiteX4" fmla="*/ 0 w 4700309"/>
              <a:gd name="connsiteY4" fmla="*/ 3980 h 4903429"/>
              <a:gd name="connsiteX0" fmla="*/ 0 w 4700309"/>
              <a:gd name="connsiteY0" fmla="*/ 3980 h 4909855"/>
              <a:gd name="connsiteX1" fmla="*/ 4700309 w 4700309"/>
              <a:gd name="connsiteY1" fmla="*/ 56 h 4909855"/>
              <a:gd name="connsiteX2" fmla="*/ 4075014 w 4700309"/>
              <a:gd name="connsiteY2" fmla="*/ 4903419 h 4909855"/>
              <a:gd name="connsiteX3" fmla="*/ 4562 w 4700309"/>
              <a:gd name="connsiteY3" fmla="*/ 4909855 h 4909855"/>
              <a:gd name="connsiteX4" fmla="*/ 0 w 4700309"/>
              <a:gd name="connsiteY4" fmla="*/ 3980 h 4909855"/>
              <a:gd name="connsiteX0" fmla="*/ 0 w 4700309"/>
              <a:gd name="connsiteY0" fmla="*/ 3980 h 4905233"/>
              <a:gd name="connsiteX1" fmla="*/ 4700309 w 4700309"/>
              <a:gd name="connsiteY1" fmla="*/ 56 h 4905233"/>
              <a:gd name="connsiteX2" fmla="*/ 4075014 w 4700309"/>
              <a:gd name="connsiteY2" fmla="*/ 4903419 h 4905233"/>
              <a:gd name="connsiteX3" fmla="*/ 4562 w 4700309"/>
              <a:gd name="connsiteY3" fmla="*/ 4905233 h 4905233"/>
              <a:gd name="connsiteX4" fmla="*/ 0 w 4700309"/>
              <a:gd name="connsiteY4" fmla="*/ 3980 h 4905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00309" h="4905233">
                <a:moveTo>
                  <a:pt x="0" y="3980"/>
                </a:moveTo>
                <a:lnTo>
                  <a:pt x="4700309" y="56"/>
                </a:lnTo>
                <a:cubicBezTo>
                  <a:pt x="4670424" y="-19058"/>
                  <a:pt x="4082772" y="4911647"/>
                  <a:pt x="4075014" y="4903419"/>
                </a:cubicBezTo>
                <a:lnTo>
                  <a:pt x="4562" y="4905233"/>
                </a:lnTo>
                <a:cubicBezTo>
                  <a:pt x="-1341" y="3271662"/>
                  <a:pt x="5903" y="1637551"/>
                  <a:pt x="0" y="398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 dirty="0" smtClean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270153B-94A6-E744-8BC9-650BC793BEC4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92104" y="1440000"/>
            <a:ext cx="3888432" cy="2942564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1" name="Rubrik 5">
            <a:extLst>
              <a:ext uri="{FF2B5EF4-FFF2-40B4-BE49-F238E27FC236}">
                <a16:creationId xmlns:a16="http://schemas.microsoft.com/office/drawing/2014/main" id="{AF8162BA-40E2-2747-A300-C724B1637D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0" y="504000"/>
            <a:ext cx="3943350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CACF485C-7849-A64B-AFE9-3C3BCA20F9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9FE703E2-B9A3-B74F-A652-AA85B95F5211}" type="datetime1">
              <a:rPr lang="sv-SE" smtClean="0"/>
              <a:t>2024-07-29</a:t>
            </a:fld>
            <a:endParaRPr lang="sv-SE"/>
          </a:p>
        </p:txBody>
      </p:sp>
      <p:sp>
        <p:nvSpPr>
          <p:cNvPr id="13" name="Platshållare för bildnummer 2">
            <a:extLst>
              <a:ext uri="{FF2B5EF4-FFF2-40B4-BE49-F238E27FC236}">
                <a16:creationId xmlns:a16="http://schemas.microsoft.com/office/drawing/2014/main" id="{F8887C3C-CAC5-4845-B0AB-885DC432EC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5" name="Platshållare för sidfot 5">
            <a:extLst>
              <a:ext uri="{FF2B5EF4-FFF2-40B4-BE49-F238E27FC236}">
                <a16:creationId xmlns:a16="http://schemas.microsoft.com/office/drawing/2014/main" id="{C654D40A-377C-924C-A3C0-087B0273BC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355131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images (alt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1440000"/>
            <a:ext cx="5112000" cy="2989462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51919" y="2912"/>
            <a:ext cx="2992081" cy="1394743"/>
          </a:xfrm>
          <a:custGeom>
            <a:avLst/>
            <a:gdLst>
              <a:gd name="connsiteX0" fmla="*/ 0 w 2992081"/>
              <a:gd name="connsiteY0" fmla="*/ 0 h 1656000"/>
              <a:gd name="connsiteX1" fmla="*/ 2992081 w 2992081"/>
              <a:gd name="connsiteY1" fmla="*/ 0 h 1656000"/>
              <a:gd name="connsiteX2" fmla="*/ 2992081 w 2992081"/>
              <a:gd name="connsiteY2" fmla="*/ 1656000 h 1656000"/>
              <a:gd name="connsiteX3" fmla="*/ 0 w 2992081"/>
              <a:gd name="connsiteY3" fmla="*/ 1656000 h 1656000"/>
              <a:gd name="connsiteX4" fmla="*/ 0 w 2992081"/>
              <a:gd name="connsiteY4" fmla="*/ 0 h 1656000"/>
              <a:gd name="connsiteX0" fmla="*/ 200025 w 2992081"/>
              <a:gd name="connsiteY0" fmla="*/ 0 h 1656000"/>
              <a:gd name="connsiteX1" fmla="*/ 2992081 w 2992081"/>
              <a:gd name="connsiteY1" fmla="*/ 0 h 1656000"/>
              <a:gd name="connsiteX2" fmla="*/ 2992081 w 2992081"/>
              <a:gd name="connsiteY2" fmla="*/ 1656000 h 1656000"/>
              <a:gd name="connsiteX3" fmla="*/ 0 w 2992081"/>
              <a:gd name="connsiteY3" fmla="*/ 1656000 h 1656000"/>
              <a:gd name="connsiteX4" fmla="*/ 200025 w 2992081"/>
              <a:gd name="connsiteY4" fmla="*/ 0 h 1656000"/>
              <a:gd name="connsiteX0" fmla="*/ 163739 w 2992081"/>
              <a:gd name="connsiteY0" fmla="*/ 261257 h 1656000"/>
              <a:gd name="connsiteX1" fmla="*/ 2992081 w 2992081"/>
              <a:gd name="connsiteY1" fmla="*/ 0 h 1656000"/>
              <a:gd name="connsiteX2" fmla="*/ 2992081 w 2992081"/>
              <a:gd name="connsiteY2" fmla="*/ 1656000 h 1656000"/>
              <a:gd name="connsiteX3" fmla="*/ 0 w 2992081"/>
              <a:gd name="connsiteY3" fmla="*/ 1656000 h 1656000"/>
              <a:gd name="connsiteX4" fmla="*/ 163739 w 2992081"/>
              <a:gd name="connsiteY4" fmla="*/ 261257 h 1656000"/>
              <a:gd name="connsiteX0" fmla="*/ 163739 w 2992081"/>
              <a:gd name="connsiteY0" fmla="*/ 0 h 1394743"/>
              <a:gd name="connsiteX1" fmla="*/ 2992081 w 2992081"/>
              <a:gd name="connsiteY1" fmla="*/ 0 h 1394743"/>
              <a:gd name="connsiteX2" fmla="*/ 2992081 w 2992081"/>
              <a:gd name="connsiteY2" fmla="*/ 1394743 h 1394743"/>
              <a:gd name="connsiteX3" fmla="*/ 0 w 2992081"/>
              <a:gd name="connsiteY3" fmla="*/ 1394743 h 1394743"/>
              <a:gd name="connsiteX4" fmla="*/ 163739 w 2992081"/>
              <a:gd name="connsiteY4" fmla="*/ 0 h 1394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2081" h="1394743">
                <a:moveTo>
                  <a:pt x="163739" y="0"/>
                </a:moveTo>
                <a:lnTo>
                  <a:pt x="2992081" y="0"/>
                </a:lnTo>
                <a:lnTo>
                  <a:pt x="2992081" y="1394743"/>
                </a:lnTo>
                <a:lnTo>
                  <a:pt x="0" y="1394743"/>
                </a:lnTo>
                <a:lnTo>
                  <a:pt x="163739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 dirty="0" smtClean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7" name="Platshållare för bild 7"/>
          <p:cNvSpPr>
            <a:spLocks noGrp="1"/>
          </p:cNvSpPr>
          <p:nvPr>
            <p:ph type="pic" sz="quarter" idx="22" hasCustomPrompt="1"/>
          </p:nvPr>
        </p:nvSpPr>
        <p:spPr>
          <a:xfrm>
            <a:off x="5923736" y="1473004"/>
            <a:ext cx="3220266" cy="1656000"/>
          </a:xfrm>
          <a:custGeom>
            <a:avLst/>
            <a:gdLst>
              <a:gd name="connsiteX0" fmla="*/ 0 w 2992081"/>
              <a:gd name="connsiteY0" fmla="*/ 0 h 1656000"/>
              <a:gd name="connsiteX1" fmla="*/ 2992081 w 2992081"/>
              <a:gd name="connsiteY1" fmla="*/ 0 h 1656000"/>
              <a:gd name="connsiteX2" fmla="*/ 2992081 w 2992081"/>
              <a:gd name="connsiteY2" fmla="*/ 1656000 h 1656000"/>
              <a:gd name="connsiteX3" fmla="*/ 0 w 2992081"/>
              <a:gd name="connsiteY3" fmla="*/ 1656000 h 1656000"/>
              <a:gd name="connsiteX4" fmla="*/ 0 w 2992081"/>
              <a:gd name="connsiteY4" fmla="*/ 0 h 1656000"/>
              <a:gd name="connsiteX0" fmla="*/ 221456 w 3213537"/>
              <a:gd name="connsiteY0" fmla="*/ 0 h 1670288"/>
              <a:gd name="connsiteX1" fmla="*/ 3213537 w 3213537"/>
              <a:gd name="connsiteY1" fmla="*/ 0 h 1670288"/>
              <a:gd name="connsiteX2" fmla="*/ 3213537 w 3213537"/>
              <a:gd name="connsiteY2" fmla="*/ 1656000 h 1670288"/>
              <a:gd name="connsiteX3" fmla="*/ 0 w 3213537"/>
              <a:gd name="connsiteY3" fmla="*/ 1670288 h 1670288"/>
              <a:gd name="connsiteX4" fmla="*/ 221456 w 3213537"/>
              <a:gd name="connsiteY4" fmla="*/ 0 h 1670288"/>
              <a:gd name="connsiteX0" fmla="*/ 221456 w 3213537"/>
              <a:gd name="connsiteY0" fmla="*/ 0 h 1663145"/>
              <a:gd name="connsiteX1" fmla="*/ 3213537 w 3213537"/>
              <a:gd name="connsiteY1" fmla="*/ 0 h 1663145"/>
              <a:gd name="connsiteX2" fmla="*/ 3213537 w 3213537"/>
              <a:gd name="connsiteY2" fmla="*/ 1656000 h 1663145"/>
              <a:gd name="connsiteX3" fmla="*/ 0 w 3213537"/>
              <a:gd name="connsiteY3" fmla="*/ 1663145 h 1663145"/>
              <a:gd name="connsiteX4" fmla="*/ 221456 w 3213537"/>
              <a:gd name="connsiteY4" fmla="*/ 0 h 1663145"/>
              <a:gd name="connsiteX0" fmla="*/ 214312 w 3206393"/>
              <a:gd name="connsiteY0" fmla="*/ 0 h 1656000"/>
              <a:gd name="connsiteX1" fmla="*/ 3206393 w 3206393"/>
              <a:gd name="connsiteY1" fmla="*/ 0 h 1656000"/>
              <a:gd name="connsiteX2" fmla="*/ 3206393 w 3206393"/>
              <a:gd name="connsiteY2" fmla="*/ 1656000 h 1656000"/>
              <a:gd name="connsiteX3" fmla="*/ 0 w 3206393"/>
              <a:gd name="connsiteY3" fmla="*/ 1641714 h 1656000"/>
              <a:gd name="connsiteX4" fmla="*/ 214312 w 3206393"/>
              <a:gd name="connsiteY4" fmla="*/ 0 h 1656000"/>
              <a:gd name="connsiteX0" fmla="*/ 214312 w 3206393"/>
              <a:gd name="connsiteY0" fmla="*/ 0 h 1656000"/>
              <a:gd name="connsiteX1" fmla="*/ 3206393 w 3206393"/>
              <a:gd name="connsiteY1" fmla="*/ 0 h 1656000"/>
              <a:gd name="connsiteX2" fmla="*/ 3206393 w 3206393"/>
              <a:gd name="connsiteY2" fmla="*/ 1656000 h 1656000"/>
              <a:gd name="connsiteX3" fmla="*/ 0 w 3206393"/>
              <a:gd name="connsiteY3" fmla="*/ 1648858 h 1656000"/>
              <a:gd name="connsiteX4" fmla="*/ 214312 w 3206393"/>
              <a:gd name="connsiteY4" fmla="*/ 0 h 1656000"/>
              <a:gd name="connsiteX0" fmla="*/ 235743 w 3227824"/>
              <a:gd name="connsiteY0" fmla="*/ 0 h 1663145"/>
              <a:gd name="connsiteX1" fmla="*/ 3227824 w 3227824"/>
              <a:gd name="connsiteY1" fmla="*/ 0 h 1663145"/>
              <a:gd name="connsiteX2" fmla="*/ 3227824 w 3227824"/>
              <a:gd name="connsiteY2" fmla="*/ 1656000 h 1663145"/>
              <a:gd name="connsiteX3" fmla="*/ 0 w 3227824"/>
              <a:gd name="connsiteY3" fmla="*/ 1663145 h 1663145"/>
              <a:gd name="connsiteX4" fmla="*/ 235743 w 3227824"/>
              <a:gd name="connsiteY4" fmla="*/ 0 h 1663145"/>
              <a:gd name="connsiteX0" fmla="*/ 224408 w 3227824"/>
              <a:gd name="connsiteY0" fmla="*/ 0 h 1663145"/>
              <a:gd name="connsiteX1" fmla="*/ 3227824 w 3227824"/>
              <a:gd name="connsiteY1" fmla="*/ 0 h 1663145"/>
              <a:gd name="connsiteX2" fmla="*/ 3227824 w 3227824"/>
              <a:gd name="connsiteY2" fmla="*/ 1656000 h 1663145"/>
              <a:gd name="connsiteX3" fmla="*/ 0 w 3227824"/>
              <a:gd name="connsiteY3" fmla="*/ 1663145 h 1663145"/>
              <a:gd name="connsiteX4" fmla="*/ 224408 w 3227824"/>
              <a:gd name="connsiteY4" fmla="*/ 0 h 1663145"/>
              <a:gd name="connsiteX0" fmla="*/ 216851 w 3220267"/>
              <a:gd name="connsiteY0" fmla="*/ 0 h 1659366"/>
              <a:gd name="connsiteX1" fmla="*/ 3220267 w 3220267"/>
              <a:gd name="connsiteY1" fmla="*/ 0 h 1659366"/>
              <a:gd name="connsiteX2" fmla="*/ 3220267 w 3220267"/>
              <a:gd name="connsiteY2" fmla="*/ 1656000 h 1659366"/>
              <a:gd name="connsiteX3" fmla="*/ 0 w 3220267"/>
              <a:gd name="connsiteY3" fmla="*/ 1659366 h 1659366"/>
              <a:gd name="connsiteX4" fmla="*/ 216851 w 3220267"/>
              <a:gd name="connsiteY4" fmla="*/ 0 h 1659366"/>
              <a:gd name="connsiteX0" fmla="*/ 216851 w 3220267"/>
              <a:gd name="connsiteY0" fmla="*/ 0 h 1656000"/>
              <a:gd name="connsiteX1" fmla="*/ 3220267 w 3220267"/>
              <a:gd name="connsiteY1" fmla="*/ 0 h 1656000"/>
              <a:gd name="connsiteX2" fmla="*/ 3220267 w 3220267"/>
              <a:gd name="connsiteY2" fmla="*/ 1656000 h 1656000"/>
              <a:gd name="connsiteX3" fmla="*/ 0 w 3220267"/>
              <a:gd name="connsiteY3" fmla="*/ 1648031 h 1656000"/>
              <a:gd name="connsiteX4" fmla="*/ 216851 w 3220267"/>
              <a:gd name="connsiteY4" fmla="*/ 0 h 1656000"/>
              <a:gd name="connsiteX0" fmla="*/ 247079 w 3250495"/>
              <a:gd name="connsiteY0" fmla="*/ 0 h 1742493"/>
              <a:gd name="connsiteX1" fmla="*/ 3250495 w 3250495"/>
              <a:gd name="connsiteY1" fmla="*/ 0 h 1742493"/>
              <a:gd name="connsiteX2" fmla="*/ 3250495 w 3250495"/>
              <a:gd name="connsiteY2" fmla="*/ 1656000 h 1742493"/>
              <a:gd name="connsiteX3" fmla="*/ 0 w 3250495"/>
              <a:gd name="connsiteY3" fmla="*/ 1742493 h 1742493"/>
              <a:gd name="connsiteX4" fmla="*/ 247079 w 3250495"/>
              <a:gd name="connsiteY4" fmla="*/ 0 h 1742493"/>
              <a:gd name="connsiteX0" fmla="*/ 213072 w 3216488"/>
              <a:gd name="connsiteY0" fmla="*/ 0 h 1656000"/>
              <a:gd name="connsiteX1" fmla="*/ 3216488 w 3216488"/>
              <a:gd name="connsiteY1" fmla="*/ 0 h 1656000"/>
              <a:gd name="connsiteX2" fmla="*/ 3216488 w 3216488"/>
              <a:gd name="connsiteY2" fmla="*/ 1656000 h 1656000"/>
              <a:gd name="connsiteX3" fmla="*/ 0 w 3216488"/>
              <a:gd name="connsiteY3" fmla="*/ 1636695 h 1656000"/>
              <a:gd name="connsiteX4" fmla="*/ 213072 w 3216488"/>
              <a:gd name="connsiteY4" fmla="*/ 0 h 1656000"/>
              <a:gd name="connsiteX0" fmla="*/ 216850 w 3220266"/>
              <a:gd name="connsiteY0" fmla="*/ 0 h 1656000"/>
              <a:gd name="connsiteX1" fmla="*/ 3220266 w 3220266"/>
              <a:gd name="connsiteY1" fmla="*/ 0 h 1656000"/>
              <a:gd name="connsiteX2" fmla="*/ 3220266 w 3220266"/>
              <a:gd name="connsiteY2" fmla="*/ 1656000 h 1656000"/>
              <a:gd name="connsiteX3" fmla="*/ 0 w 3220266"/>
              <a:gd name="connsiteY3" fmla="*/ 1655587 h 1656000"/>
              <a:gd name="connsiteX4" fmla="*/ 216850 w 3220266"/>
              <a:gd name="connsiteY4" fmla="*/ 0 h 165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0266" h="1656000">
                <a:moveTo>
                  <a:pt x="216850" y="0"/>
                </a:moveTo>
                <a:lnTo>
                  <a:pt x="3220266" y="0"/>
                </a:lnTo>
                <a:lnTo>
                  <a:pt x="3220266" y="1656000"/>
                </a:lnTo>
                <a:lnTo>
                  <a:pt x="0" y="1655587"/>
                </a:lnTo>
                <a:lnTo>
                  <a:pt x="21685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0" name="Platshållare för bild 7">
            <a:extLst>
              <a:ext uri="{FF2B5EF4-FFF2-40B4-BE49-F238E27FC236}">
                <a16:creationId xmlns:a16="http://schemas.microsoft.com/office/drawing/2014/main" id="{75A4FAA9-F64E-D542-B83E-45FB509AE0C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680303" y="3218400"/>
            <a:ext cx="3464172" cy="1660033"/>
          </a:xfrm>
          <a:custGeom>
            <a:avLst/>
            <a:gdLst>
              <a:gd name="connsiteX0" fmla="*/ 0 w 2992081"/>
              <a:gd name="connsiteY0" fmla="*/ 0 h 1656000"/>
              <a:gd name="connsiteX1" fmla="*/ 2992081 w 2992081"/>
              <a:gd name="connsiteY1" fmla="*/ 0 h 1656000"/>
              <a:gd name="connsiteX2" fmla="*/ 2992081 w 2992081"/>
              <a:gd name="connsiteY2" fmla="*/ 1656000 h 1656000"/>
              <a:gd name="connsiteX3" fmla="*/ 0 w 2992081"/>
              <a:gd name="connsiteY3" fmla="*/ 1656000 h 1656000"/>
              <a:gd name="connsiteX4" fmla="*/ 0 w 2992081"/>
              <a:gd name="connsiteY4" fmla="*/ 0 h 1656000"/>
              <a:gd name="connsiteX0" fmla="*/ 471488 w 3463569"/>
              <a:gd name="connsiteY0" fmla="*/ 0 h 1670287"/>
              <a:gd name="connsiteX1" fmla="*/ 3463569 w 3463569"/>
              <a:gd name="connsiteY1" fmla="*/ 0 h 1670287"/>
              <a:gd name="connsiteX2" fmla="*/ 3463569 w 3463569"/>
              <a:gd name="connsiteY2" fmla="*/ 1656000 h 1670287"/>
              <a:gd name="connsiteX3" fmla="*/ 0 w 3463569"/>
              <a:gd name="connsiteY3" fmla="*/ 1670287 h 1670287"/>
              <a:gd name="connsiteX4" fmla="*/ 471488 w 3463569"/>
              <a:gd name="connsiteY4" fmla="*/ 0 h 1670287"/>
              <a:gd name="connsiteX0" fmla="*/ 228601 w 3463569"/>
              <a:gd name="connsiteY0" fmla="*/ 0 h 1677431"/>
              <a:gd name="connsiteX1" fmla="*/ 3463569 w 3463569"/>
              <a:gd name="connsiteY1" fmla="*/ 7144 h 1677431"/>
              <a:gd name="connsiteX2" fmla="*/ 3463569 w 3463569"/>
              <a:gd name="connsiteY2" fmla="*/ 1663144 h 1677431"/>
              <a:gd name="connsiteX3" fmla="*/ 0 w 3463569"/>
              <a:gd name="connsiteY3" fmla="*/ 1677431 h 1677431"/>
              <a:gd name="connsiteX4" fmla="*/ 228601 w 3463569"/>
              <a:gd name="connsiteY4" fmla="*/ 0 h 1677431"/>
              <a:gd name="connsiteX0" fmla="*/ 235745 w 3463569"/>
              <a:gd name="connsiteY0" fmla="*/ 7144 h 1670287"/>
              <a:gd name="connsiteX1" fmla="*/ 3463569 w 3463569"/>
              <a:gd name="connsiteY1" fmla="*/ 0 h 1670287"/>
              <a:gd name="connsiteX2" fmla="*/ 3463569 w 3463569"/>
              <a:gd name="connsiteY2" fmla="*/ 1656000 h 1670287"/>
              <a:gd name="connsiteX3" fmla="*/ 0 w 3463569"/>
              <a:gd name="connsiteY3" fmla="*/ 1670287 h 1670287"/>
              <a:gd name="connsiteX4" fmla="*/ 235745 w 3463569"/>
              <a:gd name="connsiteY4" fmla="*/ 7144 h 1670287"/>
              <a:gd name="connsiteX0" fmla="*/ 224410 w 3463569"/>
              <a:gd name="connsiteY0" fmla="*/ 0 h 1670700"/>
              <a:gd name="connsiteX1" fmla="*/ 3463569 w 3463569"/>
              <a:gd name="connsiteY1" fmla="*/ 413 h 1670700"/>
              <a:gd name="connsiteX2" fmla="*/ 3463569 w 3463569"/>
              <a:gd name="connsiteY2" fmla="*/ 1656413 h 1670700"/>
              <a:gd name="connsiteX3" fmla="*/ 0 w 3463569"/>
              <a:gd name="connsiteY3" fmla="*/ 1670700 h 1670700"/>
              <a:gd name="connsiteX4" fmla="*/ 224410 w 3463569"/>
              <a:gd name="connsiteY4" fmla="*/ 0 h 1670700"/>
              <a:gd name="connsiteX0" fmla="*/ 220632 w 3459791"/>
              <a:gd name="connsiteY0" fmla="*/ 0 h 1663143"/>
              <a:gd name="connsiteX1" fmla="*/ 3459791 w 3459791"/>
              <a:gd name="connsiteY1" fmla="*/ 413 h 1663143"/>
              <a:gd name="connsiteX2" fmla="*/ 3459791 w 3459791"/>
              <a:gd name="connsiteY2" fmla="*/ 1656413 h 1663143"/>
              <a:gd name="connsiteX3" fmla="*/ 0 w 3459791"/>
              <a:gd name="connsiteY3" fmla="*/ 1663143 h 1663143"/>
              <a:gd name="connsiteX4" fmla="*/ 220632 w 3459791"/>
              <a:gd name="connsiteY4" fmla="*/ 0 h 1663143"/>
              <a:gd name="connsiteX0" fmla="*/ 220632 w 3459791"/>
              <a:gd name="connsiteY0" fmla="*/ 0 h 1659364"/>
              <a:gd name="connsiteX1" fmla="*/ 3459791 w 3459791"/>
              <a:gd name="connsiteY1" fmla="*/ 413 h 1659364"/>
              <a:gd name="connsiteX2" fmla="*/ 3459791 w 3459791"/>
              <a:gd name="connsiteY2" fmla="*/ 1656413 h 1659364"/>
              <a:gd name="connsiteX3" fmla="*/ 0 w 3459791"/>
              <a:gd name="connsiteY3" fmla="*/ 1659364 h 1659364"/>
              <a:gd name="connsiteX4" fmla="*/ 220632 w 3459791"/>
              <a:gd name="connsiteY4" fmla="*/ 0 h 1659364"/>
              <a:gd name="connsiteX0" fmla="*/ 215716 w 3454875"/>
              <a:gd name="connsiteY0" fmla="*/ 0 h 1656413"/>
              <a:gd name="connsiteX1" fmla="*/ 3454875 w 3454875"/>
              <a:gd name="connsiteY1" fmla="*/ 413 h 1656413"/>
              <a:gd name="connsiteX2" fmla="*/ 3454875 w 3454875"/>
              <a:gd name="connsiteY2" fmla="*/ 1656413 h 1656413"/>
              <a:gd name="connsiteX3" fmla="*/ 0 w 3454875"/>
              <a:gd name="connsiteY3" fmla="*/ 1654447 h 1656413"/>
              <a:gd name="connsiteX4" fmla="*/ 215716 w 3454875"/>
              <a:gd name="connsiteY4" fmla="*/ 0 h 1656413"/>
              <a:gd name="connsiteX0" fmla="*/ 215716 w 3454875"/>
              <a:gd name="connsiteY0" fmla="*/ 0 h 1656413"/>
              <a:gd name="connsiteX1" fmla="*/ 3454875 w 3454875"/>
              <a:gd name="connsiteY1" fmla="*/ 413 h 1656413"/>
              <a:gd name="connsiteX2" fmla="*/ 3454875 w 3454875"/>
              <a:gd name="connsiteY2" fmla="*/ 1656413 h 1656413"/>
              <a:gd name="connsiteX3" fmla="*/ 0 w 3454875"/>
              <a:gd name="connsiteY3" fmla="*/ 1654447 h 1656413"/>
              <a:gd name="connsiteX4" fmla="*/ 215716 w 3454875"/>
              <a:gd name="connsiteY4" fmla="*/ 0 h 1656413"/>
              <a:gd name="connsiteX0" fmla="*/ 220632 w 3459791"/>
              <a:gd name="connsiteY0" fmla="*/ 0 h 1674117"/>
              <a:gd name="connsiteX1" fmla="*/ 3459791 w 3459791"/>
              <a:gd name="connsiteY1" fmla="*/ 413 h 1674117"/>
              <a:gd name="connsiteX2" fmla="*/ 3459791 w 3459791"/>
              <a:gd name="connsiteY2" fmla="*/ 1656413 h 1674117"/>
              <a:gd name="connsiteX3" fmla="*/ 0 w 3459791"/>
              <a:gd name="connsiteY3" fmla="*/ 1674117 h 1674117"/>
              <a:gd name="connsiteX4" fmla="*/ 220632 w 3459791"/>
              <a:gd name="connsiteY4" fmla="*/ 0 h 1674117"/>
              <a:gd name="connsiteX0" fmla="*/ 220632 w 3459791"/>
              <a:gd name="connsiteY0" fmla="*/ 0 h 1674117"/>
              <a:gd name="connsiteX1" fmla="*/ 3459791 w 3459791"/>
              <a:gd name="connsiteY1" fmla="*/ 413 h 1674117"/>
              <a:gd name="connsiteX2" fmla="*/ 3454875 w 3459791"/>
              <a:gd name="connsiteY2" fmla="*/ 1671164 h 1674117"/>
              <a:gd name="connsiteX3" fmla="*/ 0 w 3459791"/>
              <a:gd name="connsiteY3" fmla="*/ 1674117 h 1674117"/>
              <a:gd name="connsiteX4" fmla="*/ 220632 w 3459791"/>
              <a:gd name="connsiteY4" fmla="*/ 0 h 1674117"/>
              <a:gd name="connsiteX0" fmla="*/ 220632 w 3460264"/>
              <a:gd name="connsiteY0" fmla="*/ 0 h 1676081"/>
              <a:gd name="connsiteX1" fmla="*/ 3459791 w 3460264"/>
              <a:gd name="connsiteY1" fmla="*/ 413 h 1676081"/>
              <a:gd name="connsiteX2" fmla="*/ 3459791 w 3460264"/>
              <a:gd name="connsiteY2" fmla="*/ 1676081 h 1676081"/>
              <a:gd name="connsiteX3" fmla="*/ 0 w 3460264"/>
              <a:gd name="connsiteY3" fmla="*/ 1674117 h 1676081"/>
              <a:gd name="connsiteX4" fmla="*/ 220632 w 3460264"/>
              <a:gd name="connsiteY4" fmla="*/ 0 h 1676081"/>
              <a:gd name="connsiteX0" fmla="*/ 216724 w 3456356"/>
              <a:gd name="connsiteY0" fmla="*/ 0 h 1676081"/>
              <a:gd name="connsiteX1" fmla="*/ 3455883 w 3456356"/>
              <a:gd name="connsiteY1" fmla="*/ 413 h 1676081"/>
              <a:gd name="connsiteX2" fmla="*/ 3455883 w 3456356"/>
              <a:gd name="connsiteY2" fmla="*/ 1676081 h 1676081"/>
              <a:gd name="connsiteX3" fmla="*/ 0 w 3456356"/>
              <a:gd name="connsiteY3" fmla="*/ 1662392 h 1676081"/>
              <a:gd name="connsiteX4" fmla="*/ 216724 w 3456356"/>
              <a:gd name="connsiteY4" fmla="*/ 0 h 1676081"/>
              <a:gd name="connsiteX0" fmla="*/ 220631 w 3460263"/>
              <a:gd name="connsiteY0" fmla="*/ 0 h 1676081"/>
              <a:gd name="connsiteX1" fmla="*/ 3459790 w 3460263"/>
              <a:gd name="connsiteY1" fmla="*/ 413 h 1676081"/>
              <a:gd name="connsiteX2" fmla="*/ 3459790 w 3460263"/>
              <a:gd name="connsiteY2" fmla="*/ 1676081 h 1676081"/>
              <a:gd name="connsiteX3" fmla="*/ 0 w 3460263"/>
              <a:gd name="connsiteY3" fmla="*/ 1674118 h 1676081"/>
              <a:gd name="connsiteX4" fmla="*/ 220631 w 3460263"/>
              <a:gd name="connsiteY4" fmla="*/ 0 h 1676081"/>
              <a:gd name="connsiteX0" fmla="*/ 224539 w 3464171"/>
              <a:gd name="connsiteY0" fmla="*/ 0 h 1676081"/>
              <a:gd name="connsiteX1" fmla="*/ 3463698 w 3464171"/>
              <a:gd name="connsiteY1" fmla="*/ 413 h 1676081"/>
              <a:gd name="connsiteX2" fmla="*/ 3463698 w 3464171"/>
              <a:gd name="connsiteY2" fmla="*/ 1676081 h 1676081"/>
              <a:gd name="connsiteX3" fmla="*/ 0 w 3464171"/>
              <a:gd name="connsiteY3" fmla="*/ 1658484 h 1676081"/>
              <a:gd name="connsiteX4" fmla="*/ 224539 w 3464171"/>
              <a:gd name="connsiteY4" fmla="*/ 0 h 1676081"/>
              <a:gd name="connsiteX0" fmla="*/ 224539 w 3463698"/>
              <a:gd name="connsiteY0" fmla="*/ 0 h 1664355"/>
              <a:gd name="connsiteX1" fmla="*/ 3463698 w 3463698"/>
              <a:gd name="connsiteY1" fmla="*/ 413 h 1664355"/>
              <a:gd name="connsiteX2" fmla="*/ 3459791 w 3463698"/>
              <a:gd name="connsiteY2" fmla="*/ 1664355 h 1664355"/>
              <a:gd name="connsiteX3" fmla="*/ 0 w 3463698"/>
              <a:gd name="connsiteY3" fmla="*/ 1658484 h 1664355"/>
              <a:gd name="connsiteX4" fmla="*/ 224539 w 3463698"/>
              <a:gd name="connsiteY4" fmla="*/ 0 h 1664355"/>
              <a:gd name="connsiteX0" fmla="*/ 224539 w 3464172"/>
              <a:gd name="connsiteY0" fmla="*/ 0 h 1658484"/>
              <a:gd name="connsiteX1" fmla="*/ 3463698 w 3464172"/>
              <a:gd name="connsiteY1" fmla="*/ 413 h 1658484"/>
              <a:gd name="connsiteX2" fmla="*/ 3463699 w 3464172"/>
              <a:gd name="connsiteY2" fmla="*/ 1648721 h 1658484"/>
              <a:gd name="connsiteX3" fmla="*/ 0 w 3464172"/>
              <a:gd name="connsiteY3" fmla="*/ 1658484 h 1658484"/>
              <a:gd name="connsiteX4" fmla="*/ 224539 w 3464172"/>
              <a:gd name="connsiteY4" fmla="*/ 0 h 1658484"/>
              <a:gd name="connsiteX0" fmla="*/ 224539 w 3464172"/>
              <a:gd name="connsiteY0" fmla="*/ 0 h 1660446"/>
              <a:gd name="connsiteX1" fmla="*/ 3463698 w 3464172"/>
              <a:gd name="connsiteY1" fmla="*/ 413 h 1660446"/>
              <a:gd name="connsiteX2" fmla="*/ 3463699 w 3464172"/>
              <a:gd name="connsiteY2" fmla="*/ 1660446 h 1660446"/>
              <a:gd name="connsiteX3" fmla="*/ 0 w 3464172"/>
              <a:gd name="connsiteY3" fmla="*/ 1658484 h 1660446"/>
              <a:gd name="connsiteX4" fmla="*/ 224539 w 3464172"/>
              <a:gd name="connsiteY4" fmla="*/ 0 h 1660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4172" h="1660446">
                <a:moveTo>
                  <a:pt x="224539" y="0"/>
                </a:moveTo>
                <a:lnTo>
                  <a:pt x="3463698" y="413"/>
                </a:lnTo>
                <a:cubicBezTo>
                  <a:pt x="3462059" y="557330"/>
                  <a:pt x="3465338" y="1103529"/>
                  <a:pt x="3463699" y="1660446"/>
                </a:cubicBezTo>
                <a:lnTo>
                  <a:pt x="0" y="1658484"/>
                </a:lnTo>
                <a:lnTo>
                  <a:pt x="224539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2" name="Rubrik 5">
            <a:extLst>
              <a:ext uri="{FF2B5EF4-FFF2-40B4-BE49-F238E27FC236}">
                <a16:creationId xmlns:a16="http://schemas.microsoft.com/office/drawing/2014/main" id="{D98FC7C0-00F4-724B-B760-FC9D047416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5112000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11" name="Date Placeholder 1">
            <a:extLst>
              <a:ext uri="{FF2B5EF4-FFF2-40B4-BE49-F238E27FC236}">
                <a16:creationId xmlns:a16="http://schemas.microsoft.com/office/drawing/2014/main" id="{7BAA1E68-DD76-E94A-8B8B-0E04D9763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C0651EE3-77EC-1047-8FB1-12705D656675}" type="datetime1">
              <a:rPr lang="sv-SE" smtClean="0"/>
              <a:t>2024-07-29</a:t>
            </a:fld>
            <a:endParaRPr lang="sv-SE"/>
          </a:p>
        </p:txBody>
      </p:sp>
      <p:sp>
        <p:nvSpPr>
          <p:cNvPr id="14" name="Platshållare för bildnummer 2">
            <a:extLst>
              <a:ext uri="{FF2B5EF4-FFF2-40B4-BE49-F238E27FC236}">
                <a16:creationId xmlns:a16="http://schemas.microsoft.com/office/drawing/2014/main" id="{3DC89A94-8EA4-EF41-B844-F4F33BBF1B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6" name="Platshållare för sidfot 5">
            <a:extLst>
              <a:ext uri="{FF2B5EF4-FFF2-40B4-BE49-F238E27FC236}">
                <a16:creationId xmlns:a16="http://schemas.microsoft.com/office/drawing/2014/main" id="{55BF7CD5-8DA5-5E4D-AF0A-D06E84FF71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396791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 (alt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1440000"/>
            <a:ext cx="5112000" cy="2989462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4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5654769" y="-278219"/>
            <a:ext cx="3489231" cy="2527200"/>
          </a:xfrm>
          <a:custGeom>
            <a:avLst/>
            <a:gdLst>
              <a:gd name="connsiteX0" fmla="*/ 0 w 2992081"/>
              <a:gd name="connsiteY0" fmla="*/ 0 h 2527200"/>
              <a:gd name="connsiteX1" fmla="*/ 2992081 w 2992081"/>
              <a:gd name="connsiteY1" fmla="*/ 0 h 2527200"/>
              <a:gd name="connsiteX2" fmla="*/ 2992081 w 2992081"/>
              <a:gd name="connsiteY2" fmla="*/ 2527200 h 2527200"/>
              <a:gd name="connsiteX3" fmla="*/ 0 w 2992081"/>
              <a:gd name="connsiteY3" fmla="*/ 2527200 h 2527200"/>
              <a:gd name="connsiteX4" fmla="*/ 0 w 2992081"/>
              <a:gd name="connsiteY4" fmla="*/ 0 h 2527200"/>
              <a:gd name="connsiteX0" fmla="*/ 0 w 3489231"/>
              <a:gd name="connsiteY0" fmla="*/ 0 h 2527200"/>
              <a:gd name="connsiteX1" fmla="*/ 3489231 w 3489231"/>
              <a:gd name="connsiteY1" fmla="*/ 0 h 2527200"/>
              <a:gd name="connsiteX2" fmla="*/ 3489231 w 3489231"/>
              <a:gd name="connsiteY2" fmla="*/ 2527200 h 2527200"/>
              <a:gd name="connsiteX3" fmla="*/ 497150 w 3489231"/>
              <a:gd name="connsiteY3" fmla="*/ 2527200 h 2527200"/>
              <a:gd name="connsiteX4" fmla="*/ 0 w 3489231"/>
              <a:gd name="connsiteY4" fmla="*/ 0 h 2527200"/>
              <a:gd name="connsiteX0" fmla="*/ 0 w 3489231"/>
              <a:gd name="connsiteY0" fmla="*/ 0 h 2532366"/>
              <a:gd name="connsiteX1" fmla="*/ 3489231 w 3489231"/>
              <a:gd name="connsiteY1" fmla="*/ 0 h 2532366"/>
              <a:gd name="connsiteX2" fmla="*/ 3489231 w 3489231"/>
              <a:gd name="connsiteY2" fmla="*/ 2527200 h 2532366"/>
              <a:gd name="connsiteX3" fmla="*/ 352499 w 3489231"/>
              <a:gd name="connsiteY3" fmla="*/ 2532366 h 2532366"/>
              <a:gd name="connsiteX4" fmla="*/ 0 w 3489231"/>
              <a:gd name="connsiteY4" fmla="*/ 0 h 2532366"/>
              <a:gd name="connsiteX0" fmla="*/ 0 w 3489231"/>
              <a:gd name="connsiteY0" fmla="*/ 0 h 2527200"/>
              <a:gd name="connsiteX1" fmla="*/ 3489231 w 3489231"/>
              <a:gd name="connsiteY1" fmla="*/ 0 h 2527200"/>
              <a:gd name="connsiteX2" fmla="*/ 3489231 w 3489231"/>
              <a:gd name="connsiteY2" fmla="*/ 2527200 h 2527200"/>
              <a:gd name="connsiteX3" fmla="*/ 331835 w 3489231"/>
              <a:gd name="connsiteY3" fmla="*/ 2465206 h 2527200"/>
              <a:gd name="connsiteX4" fmla="*/ 0 w 3489231"/>
              <a:gd name="connsiteY4" fmla="*/ 0 h 2527200"/>
              <a:gd name="connsiteX0" fmla="*/ 0 w 3489231"/>
              <a:gd name="connsiteY0" fmla="*/ 0 h 2532366"/>
              <a:gd name="connsiteX1" fmla="*/ 3489231 w 3489231"/>
              <a:gd name="connsiteY1" fmla="*/ 0 h 2532366"/>
              <a:gd name="connsiteX2" fmla="*/ 3489231 w 3489231"/>
              <a:gd name="connsiteY2" fmla="*/ 2527200 h 2532366"/>
              <a:gd name="connsiteX3" fmla="*/ 347333 w 3489231"/>
              <a:gd name="connsiteY3" fmla="*/ 2532366 h 2532366"/>
              <a:gd name="connsiteX4" fmla="*/ 0 w 3489231"/>
              <a:gd name="connsiteY4" fmla="*/ 0 h 2532366"/>
              <a:gd name="connsiteX0" fmla="*/ 0 w 3489231"/>
              <a:gd name="connsiteY0" fmla="*/ 0 h 2527200"/>
              <a:gd name="connsiteX1" fmla="*/ 3489231 w 3489231"/>
              <a:gd name="connsiteY1" fmla="*/ 0 h 2527200"/>
              <a:gd name="connsiteX2" fmla="*/ 3489231 w 3489231"/>
              <a:gd name="connsiteY2" fmla="*/ 2527200 h 2527200"/>
              <a:gd name="connsiteX3" fmla="*/ 347333 w 3489231"/>
              <a:gd name="connsiteY3" fmla="*/ 2522033 h 2527200"/>
              <a:gd name="connsiteX4" fmla="*/ 0 w 3489231"/>
              <a:gd name="connsiteY4" fmla="*/ 0 h 25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9231" h="2527200">
                <a:moveTo>
                  <a:pt x="0" y="0"/>
                </a:moveTo>
                <a:lnTo>
                  <a:pt x="3489231" y="0"/>
                </a:lnTo>
                <a:lnTo>
                  <a:pt x="3489231" y="2527200"/>
                </a:lnTo>
                <a:lnTo>
                  <a:pt x="347333" y="252203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9" name="Platshållare för bild 7">
            <a:extLst>
              <a:ext uri="{FF2B5EF4-FFF2-40B4-BE49-F238E27FC236}">
                <a16:creationId xmlns:a16="http://schemas.microsoft.com/office/drawing/2014/main" id="{C6E7842F-5E6D-0D4E-95D1-DF406180B4C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022766" y="2352973"/>
            <a:ext cx="3128242" cy="2525223"/>
          </a:xfrm>
          <a:custGeom>
            <a:avLst/>
            <a:gdLst>
              <a:gd name="connsiteX0" fmla="*/ 0 w 2992081"/>
              <a:gd name="connsiteY0" fmla="*/ 0 h 2527200"/>
              <a:gd name="connsiteX1" fmla="*/ 2992081 w 2992081"/>
              <a:gd name="connsiteY1" fmla="*/ 0 h 2527200"/>
              <a:gd name="connsiteX2" fmla="*/ 2992081 w 2992081"/>
              <a:gd name="connsiteY2" fmla="*/ 2527200 h 2527200"/>
              <a:gd name="connsiteX3" fmla="*/ 0 w 2992081"/>
              <a:gd name="connsiteY3" fmla="*/ 2527200 h 2527200"/>
              <a:gd name="connsiteX4" fmla="*/ 0 w 2992081"/>
              <a:gd name="connsiteY4" fmla="*/ 0 h 2527200"/>
              <a:gd name="connsiteX0" fmla="*/ 0 w 3121234"/>
              <a:gd name="connsiteY0" fmla="*/ 0 h 2527200"/>
              <a:gd name="connsiteX1" fmla="*/ 3121234 w 3121234"/>
              <a:gd name="connsiteY1" fmla="*/ 0 h 2527200"/>
              <a:gd name="connsiteX2" fmla="*/ 3121234 w 3121234"/>
              <a:gd name="connsiteY2" fmla="*/ 2527200 h 2527200"/>
              <a:gd name="connsiteX3" fmla="*/ 129153 w 3121234"/>
              <a:gd name="connsiteY3" fmla="*/ 2527200 h 2527200"/>
              <a:gd name="connsiteX4" fmla="*/ 0 w 3121234"/>
              <a:gd name="connsiteY4" fmla="*/ 0 h 2527200"/>
              <a:gd name="connsiteX0" fmla="*/ 0 w 3121234"/>
              <a:gd name="connsiteY0" fmla="*/ 0 h 2527200"/>
              <a:gd name="connsiteX1" fmla="*/ 3121234 w 3121234"/>
              <a:gd name="connsiteY1" fmla="*/ 0 h 2527200"/>
              <a:gd name="connsiteX2" fmla="*/ 3121234 w 3121234"/>
              <a:gd name="connsiteY2" fmla="*/ 2527200 h 2527200"/>
              <a:gd name="connsiteX3" fmla="*/ 361628 w 3121234"/>
              <a:gd name="connsiteY3" fmla="*/ 2527200 h 2527200"/>
              <a:gd name="connsiteX4" fmla="*/ 0 w 3121234"/>
              <a:gd name="connsiteY4" fmla="*/ 0 h 2527200"/>
              <a:gd name="connsiteX0" fmla="*/ 0 w 3121234"/>
              <a:gd name="connsiteY0" fmla="*/ 0 h 2527200"/>
              <a:gd name="connsiteX1" fmla="*/ 3121234 w 3121234"/>
              <a:gd name="connsiteY1" fmla="*/ 0 h 2527200"/>
              <a:gd name="connsiteX2" fmla="*/ 3121234 w 3121234"/>
              <a:gd name="connsiteY2" fmla="*/ 2527200 h 2527200"/>
              <a:gd name="connsiteX3" fmla="*/ 355877 w 3121234"/>
              <a:gd name="connsiteY3" fmla="*/ 2515698 h 2527200"/>
              <a:gd name="connsiteX4" fmla="*/ 0 w 3121234"/>
              <a:gd name="connsiteY4" fmla="*/ 0 h 2527200"/>
              <a:gd name="connsiteX0" fmla="*/ 0 w 3121234"/>
              <a:gd name="connsiteY0" fmla="*/ 0 h 2521449"/>
              <a:gd name="connsiteX1" fmla="*/ 3121234 w 3121234"/>
              <a:gd name="connsiteY1" fmla="*/ 0 h 2521449"/>
              <a:gd name="connsiteX2" fmla="*/ 3115483 w 3121234"/>
              <a:gd name="connsiteY2" fmla="*/ 2521449 h 2521449"/>
              <a:gd name="connsiteX3" fmla="*/ 355877 w 3121234"/>
              <a:gd name="connsiteY3" fmla="*/ 2515698 h 2521449"/>
              <a:gd name="connsiteX4" fmla="*/ 0 w 3121234"/>
              <a:gd name="connsiteY4" fmla="*/ 0 h 2521449"/>
              <a:gd name="connsiteX0" fmla="*/ 0 w 3121234"/>
              <a:gd name="connsiteY0" fmla="*/ 0 h 2525223"/>
              <a:gd name="connsiteX1" fmla="*/ 3121234 w 3121234"/>
              <a:gd name="connsiteY1" fmla="*/ 0 h 2525223"/>
              <a:gd name="connsiteX2" fmla="*/ 3115483 w 3121234"/>
              <a:gd name="connsiteY2" fmla="*/ 2521449 h 2525223"/>
              <a:gd name="connsiteX3" fmla="*/ 355877 w 3121234"/>
              <a:gd name="connsiteY3" fmla="*/ 2525223 h 2525223"/>
              <a:gd name="connsiteX4" fmla="*/ 0 w 3121234"/>
              <a:gd name="connsiteY4" fmla="*/ 0 h 2525223"/>
              <a:gd name="connsiteX0" fmla="*/ 0 w 3121234"/>
              <a:gd name="connsiteY0" fmla="*/ 0 h 2525223"/>
              <a:gd name="connsiteX1" fmla="*/ 3121234 w 3121234"/>
              <a:gd name="connsiteY1" fmla="*/ 0 h 2525223"/>
              <a:gd name="connsiteX2" fmla="*/ 3118658 w 3121234"/>
              <a:gd name="connsiteY2" fmla="*/ 2524624 h 2525223"/>
              <a:gd name="connsiteX3" fmla="*/ 355877 w 3121234"/>
              <a:gd name="connsiteY3" fmla="*/ 2525223 h 2525223"/>
              <a:gd name="connsiteX4" fmla="*/ 0 w 3121234"/>
              <a:gd name="connsiteY4" fmla="*/ 0 h 2525223"/>
              <a:gd name="connsiteX0" fmla="*/ 0 w 3128242"/>
              <a:gd name="connsiteY0" fmla="*/ 0 h 2525223"/>
              <a:gd name="connsiteX1" fmla="*/ 3121234 w 3128242"/>
              <a:gd name="connsiteY1" fmla="*/ 0 h 2525223"/>
              <a:gd name="connsiteX2" fmla="*/ 3128183 w 3128242"/>
              <a:gd name="connsiteY2" fmla="*/ 2524624 h 2525223"/>
              <a:gd name="connsiteX3" fmla="*/ 355877 w 3128242"/>
              <a:gd name="connsiteY3" fmla="*/ 2525223 h 2525223"/>
              <a:gd name="connsiteX4" fmla="*/ 0 w 3128242"/>
              <a:gd name="connsiteY4" fmla="*/ 0 h 252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8242" h="2525223">
                <a:moveTo>
                  <a:pt x="0" y="0"/>
                </a:moveTo>
                <a:lnTo>
                  <a:pt x="3121234" y="0"/>
                </a:lnTo>
                <a:cubicBezTo>
                  <a:pt x="3120375" y="841541"/>
                  <a:pt x="3129042" y="1683083"/>
                  <a:pt x="3128183" y="2524624"/>
                </a:cubicBezTo>
                <a:lnTo>
                  <a:pt x="355877" y="252522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0" name="Rubrik 5">
            <a:extLst>
              <a:ext uri="{FF2B5EF4-FFF2-40B4-BE49-F238E27FC236}">
                <a16:creationId xmlns:a16="http://schemas.microsoft.com/office/drawing/2014/main" id="{14C9355C-85B6-E949-9803-F69815A94C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4970769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11" name="Date Placeholder 1">
            <a:extLst>
              <a:ext uri="{FF2B5EF4-FFF2-40B4-BE49-F238E27FC236}">
                <a16:creationId xmlns:a16="http://schemas.microsoft.com/office/drawing/2014/main" id="{E652C9EB-FA8B-2B4B-942F-312A1CA653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EF3F49D8-F214-E148-9402-3CFAA36AC7B8}" type="datetime1">
              <a:rPr lang="sv-SE" smtClean="0"/>
              <a:t>2024-07-29</a:t>
            </a:fld>
            <a:endParaRPr lang="sv-SE"/>
          </a:p>
        </p:txBody>
      </p:sp>
      <p:sp>
        <p:nvSpPr>
          <p:cNvPr id="13" name="Platshållare för bildnummer 2">
            <a:extLst>
              <a:ext uri="{FF2B5EF4-FFF2-40B4-BE49-F238E27FC236}">
                <a16:creationId xmlns:a16="http://schemas.microsoft.com/office/drawing/2014/main" id="{050441FF-DF4B-0240-B9B8-2B60733A11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6" name="Platshållare för sidfot 5">
            <a:extLst>
              <a:ext uri="{FF2B5EF4-FFF2-40B4-BE49-F238E27FC236}">
                <a16:creationId xmlns:a16="http://schemas.microsoft.com/office/drawing/2014/main" id="{C12AD7C1-4E55-744A-85AE-9B01CCAE21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212831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lt 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51919" y="0"/>
            <a:ext cx="2992081" cy="487600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83568" y="504000"/>
            <a:ext cx="4959904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3568" y="1440000"/>
            <a:ext cx="4959904" cy="2989462"/>
          </a:xfrm>
        </p:spPr>
        <p:txBody>
          <a:bodyPr/>
          <a:lstStyle>
            <a:lvl1pPr marL="216000" indent="-216000">
              <a:defRPr sz="1800"/>
            </a:lvl1pPr>
            <a:lvl2pPr marL="432000" indent="-216000">
              <a:defRPr sz="1600"/>
            </a:lvl2pPr>
            <a:lvl3pPr marL="648000" indent="-216000">
              <a:defRPr sz="1600"/>
            </a:lvl3pPr>
            <a:lvl4pPr marL="864000" indent="-216000">
              <a:defRPr sz="1600"/>
            </a:lvl4pPr>
            <a:lvl5pPr marL="1080000" indent="-216000">
              <a:defRPr sz="1600"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36166F4A-CB91-4D41-A7AF-D3D2FBFF04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4DE8FBFC-78AA-4342-82AA-23C3B74ECB24}" type="datetime1">
              <a:rPr lang="sv-SE" smtClean="0"/>
              <a:t>2024-07-29</a:t>
            </a:fld>
            <a:endParaRPr lang="sv-SE"/>
          </a:p>
        </p:txBody>
      </p:sp>
      <p:sp>
        <p:nvSpPr>
          <p:cNvPr id="10" name="Platshållare för bildnummer 2">
            <a:extLst>
              <a:ext uri="{FF2B5EF4-FFF2-40B4-BE49-F238E27FC236}">
                <a16:creationId xmlns:a16="http://schemas.microsoft.com/office/drawing/2014/main" id="{EC31C35E-63E7-954F-B72F-8D9EB33BB5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2" name="Platshållare för sidfot 5">
            <a:extLst>
              <a:ext uri="{FF2B5EF4-FFF2-40B4-BE49-F238E27FC236}">
                <a16:creationId xmlns:a16="http://schemas.microsoft.com/office/drawing/2014/main" id="{209159B9-8196-8149-B534-09FD979107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78917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lt 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7"/>
          <p:cNvSpPr>
            <a:spLocks noGrp="1"/>
          </p:cNvSpPr>
          <p:nvPr>
            <p:ph type="pic" sz="quarter" idx="21" hasCustomPrompt="1"/>
          </p:nvPr>
        </p:nvSpPr>
        <p:spPr>
          <a:xfrm>
            <a:off x="5684208" y="0"/>
            <a:ext cx="3459792" cy="4876006"/>
          </a:xfrm>
          <a:custGeom>
            <a:avLst/>
            <a:gdLst>
              <a:gd name="connsiteX0" fmla="*/ 0 w 2992081"/>
              <a:gd name="connsiteY0" fmla="*/ 0 h 1656000"/>
              <a:gd name="connsiteX1" fmla="*/ 2992081 w 2992081"/>
              <a:gd name="connsiteY1" fmla="*/ 0 h 1656000"/>
              <a:gd name="connsiteX2" fmla="*/ 2992081 w 2992081"/>
              <a:gd name="connsiteY2" fmla="*/ 1656000 h 1656000"/>
              <a:gd name="connsiteX3" fmla="*/ 0 w 2992081"/>
              <a:gd name="connsiteY3" fmla="*/ 1656000 h 1656000"/>
              <a:gd name="connsiteX4" fmla="*/ 0 w 2992081"/>
              <a:gd name="connsiteY4" fmla="*/ 0 h 1656000"/>
              <a:gd name="connsiteX0" fmla="*/ 471488 w 3463569"/>
              <a:gd name="connsiteY0" fmla="*/ 0 h 1670287"/>
              <a:gd name="connsiteX1" fmla="*/ 3463569 w 3463569"/>
              <a:gd name="connsiteY1" fmla="*/ 0 h 1670287"/>
              <a:gd name="connsiteX2" fmla="*/ 3463569 w 3463569"/>
              <a:gd name="connsiteY2" fmla="*/ 1656000 h 1670287"/>
              <a:gd name="connsiteX3" fmla="*/ 0 w 3463569"/>
              <a:gd name="connsiteY3" fmla="*/ 1670287 h 1670287"/>
              <a:gd name="connsiteX4" fmla="*/ 471488 w 3463569"/>
              <a:gd name="connsiteY4" fmla="*/ 0 h 1670287"/>
              <a:gd name="connsiteX0" fmla="*/ 228601 w 3463569"/>
              <a:gd name="connsiteY0" fmla="*/ 0 h 1677431"/>
              <a:gd name="connsiteX1" fmla="*/ 3463569 w 3463569"/>
              <a:gd name="connsiteY1" fmla="*/ 7144 h 1677431"/>
              <a:gd name="connsiteX2" fmla="*/ 3463569 w 3463569"/>
              <a:gd name="connsiteY2" fmla="*/ 1663144 h 1677431"/>
              <a:gd name="connsiteX3" fmla="*/ 0 w 3463569"/>
              <a:gd name="connsiteY3" fmla="*/ 1677431 h 1677431"/>
              <a:gd name="connsiteX4" fmla="*/ 228601 w 3463569"/>
              <a:gd name="connsiteY4" fmla="*/ 0 h 1677431"/>
              <a:gd name="connsiteX0" fmla="*/ 235745 w 3463569"/>
              <a:gd name="connsiteY0" fmla="*/ 7144 h 1670287"/>
              <a:gd name="connsiteX1" fmla="*/ 3463569 w 3463569"/>
              <a:gd name="connsiteY1" fmla="*/ 0 h 1670287"/>
              <a:gd name="connsiteX2" fmla="*/ 3463569 w 3463569"/>
              <a:gd name="connsiteY2" fmla="*/ 1656000 h 1670287"/>
              <a:gd name="connsiteX3" fmla="*/ 0 w 3463569"/>
              <a:gd name="connsiteY3" fmla="*/ 1670287 h 1670287"/>
              <a:gd name="connsiteX4" fmla="*/ 235745 w 3463569"/>
              <a:gd name="connsiteY4" fmla="*/ 7144 h 1670287"/>
              <a:gd name="connsiteX0" fmla="*/ 224410 w 3463569"/>
              <a:gd name="connsiteY0" fmla="*/ 0 h 1670700"/>
              <a:gd name="connsiteX1" fmla="*/ 3463569 w 3463569"/>
              <a:gd name="connsiteY1" fmla="*/ 413 h 1670700"/>
              <a:gd name="connsiteX2" fmla="*/ 3463569 w 3463569"/>
              <a:gd name="connsiteY2" fmla="*/ 1656413 h 1670700"/>
              <a:gd name="connsiteX3" fmla="*/ 0 w 3463569"/>
              <a:gd name="connsiteY3" fmla="*/ 1670700 h 1670700"/>
              <a:gd name="connsiteX4" fmla="*/ 224410 w 3463569"/>
              <a:gd name="connsiteY4" fmla="*/ 0 h 1670700"/>
              <a:gd name="connsiteX0" fmla="*/ 220632 w 3459791"/>
              <a:gd name="connsiteY0" fmla="*/ 0 h 1663143"/>
              <a:gd name="connsiteX1" fmla="*/ 3459791 w 3459791"/>
              <a:gd name="connsiteY1" fmla="*/ 413 h 1663143"/>
              <a:gd name="connsiteX2" fmla="*/ 3459791 w 3459791"/>
              <a:gd name="connsiteY2" fmla="*/ 1656413 h 1663143"/>
              <a:gd name="connsiteX3" fmla="*/ 0 w 3459791"/>
              <a:gd name="connsiteY3" fmla="*/ 1663143 h 1663143"/>
              <a:gd name="connsiteX4" fmla="*/ 220632 w 3459791"/>
              <a:gd name="connsiteY4" fmla="*/ 0 h 1663143"/>
              <a:gd name="connsiteX0" fmla="*/ 220632 w 3459791"/>
              <a:gd name="connsiteY0" fmla="*/ 0 h 1659364"/>
              <a:gd name="connsiteX1" fmla="*/ 3459791 w 3459791"/>
              <a:gd name="connsiteY1" fmla="*/ 413 h 1659364"/>
              <a:gd name="connsiteX2" fmla="*/ 3459791 w 3459791"/>
              <a:gd name="connsiteY2" fmla="*/ 1656413 h 1659364"/>
              <a:gd name="connsiteX3" fmla="*/ 0 w 3459791"/>
              <a:gd name="connsiteY3" fmla="*/ 1659364 h 1659364"/>
              <a:gd name="connsiteX4" fmla="*/ 220632 w 3459791"/>
              <a:gd name="connsiteY4" fmla="*/ 0 h 1659364"/>
              <a:gd name="connsiteX0" fmla="*/ 449232 w 3459791"/>
              <a:gd name="connsiteY0" fmla="*/ 0 h 1659364"/>
              <a:gd name="connsiteX1" fmla="*/ 3459791 w 3459791"/>
              <a:gd name="connsiteY1" fmla="*/ 413 h 1659364"/>
              <a:gd name="connsiteX2" fmla="*/ 3459791 w 3459791"/>
              <a:gd name="connsiteY2" fmla="*/ 1656413 h 1659364"/>
              <a:gd name="connsiteX3" fmla="*/ 0 w 3459791"/>
              <a:gd name="connsiteY3" fmla="*/ 1659364 h 1659364"/>
              <a:gd name="connsiteX4" fmla="*/ 449232 w 3459791"/>
              <a:gd name="connsiteY4" fmla="*/ 0 h 1659364"/>
              <a:gd name="connsiteX0" fmla="*/ 444208 w 3454767"/>
              <a:gd name="connsiteY0" fmla="*/ 0 h 1657663"/>
              <a:gd name="connsiteX1" fmla="*/ 3454767 w 3454767"/>
              <a:gd name="connsiteY1" fmla="*/ 413 h 1657663"/>
              <a:gd name="connsiteX2" fmla="*/ 3454767 w 3454767"/>
              <a:gd name="connsiteY2" fmla="*/ 1656413 h 1657663"/>
              <a:gd name="connsiteX3" fmla="*/ 0 w 3454767"/>
              <a:gd name="connsiteY3" fmla="*/ 1657663 h 1657663"/>
              <a:gd name="connsiteX4" fmla="*/ 444208 w 3454767"/>
              <a:gd name="connsiteY4" fmla="*/ 0 h 1657663"/>
              <a:gd name="connsiteX0" fmla="*/ 444208 w 3454767"/>
              <a:gd name="connsiteY0" fmla="*/ 0 h 1656413"/>
              <a:gd name="connsiteX1" fmla="*/ 3454767 w 3454767"/>
              <a:gd name="connsiteY1" fmla="*/ 413 h 1656413"/>
              <a:gd name="connsiteX2" fmla="*/ 3454767 w 3454767"/>
              <a:gd name="connsiteY2" fmla="*/ 1656413 h 1656413"/>
              <a:gd name="connsiteX3" fmla="*/ 0 w 3454767"/>
              <a:gd name="connsiteY3" fmla="*/ 1654261 h 1656413"/>
              <a:gd name="connsiteX4" fmla="*/ 444208 w 3454767"/>
              <a:gd name="connsiteY4" fmla="*/ 0 h 1656413"/>
              <a:gd name="connsiteX0" fmla="*/ 449233 w 3459792"/>
              <a:gd name="connsiteY0" fmla="*/ 0 h 1656413"/>
              <a:gd name="connsiteX1" fmla="*/ 3459792 w 3459792"/>
              <a:gd name="connsiteY1" fmla="*/ 413 h 1656413"/>
              <a:gd name="connsiteX2" fmla="*/ 3459792 w 3459792"/>
              <a:gd name="connsiteY2" fmla="*/ 1656413 h 1656413"/>
              <a:gd name="connsiteX3" fmla="*/ 0 w 3459792"/>
              <a:gd name="connsiteY3" fmla="*/ 1655962 h 1656413"/>
              <a:gd name="connsiteX4" fmla="*/ 449233 w 3459792"/>
              <a:gd name="connsiteY4" fmla="*/ 0 h 165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9792" h="1656413">
                <a:moveTo>
                  <a:pt x="449233" y="0"/>
                </a:moveTo>
                <a:lnTo>
                  <a:pt x="3459792" y="413"/>
                </a:lnTo>
                <a:lnTo>
                  <a:pt x="3459792" y="1656413"/>
                </a:lnTo>
                <a:lnTo>
                  <a:pt x="0" y="1655962"/>
                </a:lnTo>
                <a:lnTo>
                  <a:pt x="449233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9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1440000"/>
            <a:ext cx="5112000" cy="2991068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Rubrik 5">
            <a:extLst>
              <a:ext uri="{FF2B5EF4-FFF2-40B4-BE49-F238E27FC236}">
                <a16:creationId xmlns:a16="http://schemas.microsoft.com/office/drawing/2014/main" id="{ADE8B9EC-AF0B-CE4C-8243-45AF9ED465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5112000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9849B498-952B-BE4C-AE60-2D27D60236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AE0BA73-853B-8946-B2A8-00F700A249EA}" type="datetime1">
              <a:rPr lang="sv-SE" smtClean="0"/>
              <a:t>2024-07-29</a:t>
            </a:fld>
            <a:endParaRPr lang="sv-SE"/>
          </a:p>
        </p:txBody>
      </p:sp>
      <p:sp>
        <p:nvSpPr>
          <p:cNvPr id="12" name="Platshållare för bildnummer 2">
            <a:extLst>
              <a:ext uri="{FF2B5EF4-FFF2-40B4-BE49-F238E27FC236}">
                <a16:creationId xmlns:a16="http://schemas.microsoft.com/office/drawing/2014/main" id="{776D6C1B-1539-304D-9604-A2250B9D8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5" name="Platshållare för sidfot 5">
            <a:extLst>
              <a:ext uri="{FF2B5EF4-FFF2-40B4-BE49-F238E27FC236}">
                <a16:creationId xmlns:a16="http://schemas.microsoft.com/office/drawing/2014/main" id="{9FF1D99C-A8BA-F74F-BB27-A15C38004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192111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lt 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7">
            <a:extLst>
              <a:ext uri="{FF2B5EF4-FFF2-40B4-BE49-F238E27FC236}">
                <a16:creationId xmlns:a16="http://schemas.microsoft.com/office/drawing/2014/main" id="{61B5B853-6050-104B-B64B-70CD31ABC8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106107" y="0"/>
            <a:ext cx="5037893" cy="4876006"/>
          </a:xfrm>
          <a:custGeom>
            <a:avLst/>
            <a:gdLst>
              <a:gd name="connsiteX0" fmla="*/ 0 w 4118677"/>
              <a:gd name="connsiteY0" fmla="*/ 0 h 4901532"/>
              <a:gd name="connsiteX1" fmla="*/ 4118677 w 4118677"/>
              <a:gd name="connsiteY1" fmla="*/ 0 h 4901532"/>
              <a:gd name="connsiteX2" fmla="*/ 4118677 w 4118677"/>
              <a:gd name="connsiteY2" fmla="*/ 4901532 h 4901532"/>
              <a:gd name="connsiteX3" fmla="*/ 0 w 4118677"/>
              <a:gd name="connsiteY3" fmla="*/ 4901532 h 4901532"/>
              <a:gd name="connsiteX4" fmla="*/ 0 w 4118677"/>
              <a:gd name="connsiteY4" fmla="*/ 0 h 4901532"/>
              <a:gd name="connsiteX0" fmla="*/ 0 w 5077039"/>
              <a:gd name="connsiteY0" fmla="*/ 0 h 4901532"/>
              <a:gd name="connsiteX1" fmla="*/ 5077039 w 5077039"/>
              <a:gd name="connsiteY1" fmla="*/ 8792 h 4901532"/>
              <a:gd name="connsiteX2" fmla="*/ 4118677 w 5077039"/>
              <a:gd name="connsiteY2" fmla="*/ 4901532 h 4901532"/>
              <a:gd name="connsiteX3" fmla="*/ 0 w 5077039"/>
              <a:gd name="connsiteY3" fmla="*/ 4901532 h 4901532"/>
              <a:gd name="connsiteX4" fmla="*/ 0 w 5077039"/>
              <a:gd name="connsiteY4" fmla="*/ 0 h 4901532"/>
              <a:gd name="connsiteX0" fmla="*/ 0 w 5085831"/>
              <a:gd name="connsiteY0" fmla="*/ 0 h 4901532"/>
              <a:gd name="connsiteX1" fmla="*/ 5085831 w 5085831"/>
              <a:gd name="connsiteY1" fmla="*/ 0 h 4901532"/>
              <a:gd name="connsiteX2" fmla="*/ 4118677 w 5085831"/>
              <a:gd name="connsiteY2" fmla="*/ 4901532 h 4901532"/>
              <a:gd name="connsiteX3" fmla="*/ 0 w 5085831"/>
              <a:gd name="connsiteY3" fmla="*/ 4901532 h 4901532"/>
              <a:gd name="connsiteX4" fmla="*/ 0 w 5085831"/>
              <a:gd name="connsiteY4" fmla="*/ 0 h 4901532"/>
              <a:gd name="connsiteX0" fmla="*/ 0 w 5121576"/>
              <a:gd name="connsiteY0" fmla="*/ 0 h 4901532"/>
              <a:gd name="connsiteX1" fmla="*/ 5121576 w 5121576"/>
              <a:gd name="connsiteY1" fmla="*/ 0 h 4901532"/>
              <a:gd name="connsiteX2" fmla="*/ 4118677 w 5121576"/>
              <a:gd name="connsiteY2" fmla="*/ 4901532 h 4901532"/>
              <a:gd name="connsiteX3" fmla="*/ 0 w 5121576"/>
              <a:gd name="connsiteY3" fmla="*/ 4901532 h 4901532"/>
              <a:gd name="connsiteX4" fmla="*/ 0 w 5121576"/>
              <a:gd name="connsiteY4" fmla="*/ 0 h 4901532"/>
              <a:gd name="connsiteX0" fmla="*/ 0 w 5710525"/>
              <a:gd name="connsiteY0" fmla="*/ 0 h 4901532"/>
              <a:gd name="connsiteX1" fmla="*/ 5121576 w 5710525"/>
              <a:gd name="connsiteY1" fmla="*/ 0 h 4901532"/>
              <a:gd name="connsiteX2" fmla="*/ 5710525 w 5710525"/>
              <a:gd name="connsiteY2" fmla="*/ 4901532 h 4901532"/>
              <a:gd name="connsiteX3" fmla="*/ 0 w 5710525"/>
              <a:gd name="connsiteY3" fmla="*/ 4901532 h 4901532"/>
              <a:gd name="connsiteX4" fmla="*/ 0 w 5710525"/>
              <a:gd name="connsiteY4" fmla="*/ 0 h 4901532"/>
              <a:gd name="connsiteX0" fmla="*/ 0 w 5719669"/>
              <a:gd name="connsiteY0" fmla="*/ 0 h 4901532"/>
              <a:gd name="connsiteX1" fmla="*/ 5719669 w 5719669"/>
              <a:gd name="connsiteY1" fmla="*/ 9053 h 4901532"/>
              <a:gd name="connsiteX2" fmla="*/ 5710525 w 5719669"/>
              <a:gd name="connsiteY2" fmla="*/ 4901532 h 4901532"/>
              <a:gd name="connsiteX3" fmla="*/ 0 w 5719669"/>
              <a:gd name="connsiteY3" fmla="*/ 4901532 h 4901532"/>
              <a:gd name="connsiteX4" fmla="*/ 0 w 5719669"/>
              <a:gd name="connsiteY4" fmla="*/ 0 h 4901532"/>
              <a:gd name="connsiteX0" fmla="*/ 0 w 5719669"/>
              <a:gd name="connsiteY0" fmla="*/ 0 h 4919639"/>
              <a:gd name="connsiteX1" fmla="*/ 5719669 w 5719669"/>
              <a:gd name="connsiteY1" fmla="*/ 9053 h 4919639"/>
              <a:gd name="connsiteX2" fmla="*/ 5710525 w 5719669"/>
              <a:gd name="connsiteY2" fmla="*/ 4901532 h 4919639"/>
              <a:gd name="connsiteX3" fmla="*/ 1573445 w 5719669"/>
              <a:gd name="connsiteY3" fmla="*/ 4919639 h 4919639"/>
              <a:gd name="connsiteX4" fmla="*/ 0 w 5719669"/>
              <a:gd name="connsiteY4" fmla="*/ 0 h 4919639"/>
              <a:gd name="connsiteX0" fmla="*/ 0 w 5139979"/>
              <a:gd name="connsiteY0" fmla="*/ 9054 h 4910586"/>
              <a:gd name="connsiteX1" fmla="*/ 5139979 w 5139979"/>
              <a:gd name="connsiteY1" fmla="*/ 0 h 4910586"/>
              <a:gd name="connsiteX2" fmla="*/ 5130835 w 5139979"/>
              <a:gd name="connsiteY2" fmla="*/ 4892479 h 4910586"/>
              <a:gd name="connsiteX3" fmla="*/ 993755 w 5139979"/>
              <a:gd name="connsiteY3" fmla="*/ 4910586 h 4910586"/>
              <a:gd name="connsiteX4" fmla="*/ 0 w 5139979"/>
              <a:gd name="connsiteY4" fmla="*/ 9054 h 4910586"/>
              <a:gd name="connsiteX0" fmla="*/ 0 w 5139979"/>
              <a:gd name="connsiteY0" fmla="*/ 9054 h 4901532"/>
              <a:gd name="connsiteX1" fmla="*/ 5139979 w 5139979"/>
              <a:gd name="connsiteY1" fmla="*/ 0 h 4901532"/>
              <a:gd name="connsiteX2" fmla="*/ 5130835 w 5139979"/>
              <a:gd name="connsiteY2" fmla="*/ 4892479 h 4901532"/>
              <a:gd name="connsiteX3" fmla="*/ 993755 w 5139979"/>
              <a:gd name="connsiteY3" fmla="*/ 4901532 h 4901532"/>
              <a:gd name="connsiteX4" fmla="*/ 0 w 5139979"/>
              <a:gd name="connsiteY4" fmla="*/ 9054 h 4901532"/>
              <a:gd name="connsiteX0" fmla="*/ 0 w 5126312"/>
              <a:gd name="connsiteY0" fmla="*/ 2331 h 4901532"/>
              <a:gd name="connsiteX1" fmla="*/ 5126312 w 5126312"/>
              <a:gd name="connsiteY1" fmla="*/ 0 h 4901532"/>
              <a:gd name="connsiteX2" fmla="*/ 5117168 w 5126312"/>
              <a:gd name="connsiteY2" fmla="*/ 4892479 h 4901532"/>
              <a:gd name="connsiteX3" fmla="*/ 980088 w 5126312"/>
              <a:gd name="connsiteY3" fmla="*/ 4901532 h 4901532"/>
              <a:gd name="connsiteX4" fmla="*/ 0 w 5126312"/>
              <a:gd name="connsiteY4" fmla="*/ 2331 h 4901532"/>
              <a:gd name="connsiteX0" fmla="*/ 0 w 5139979"/>
              <a:gd name="connsiteY0" fmla="*/ 0 h 4912648"/>
              <a:gd name="connsiteX1" fmla="*/ 5139979 w 5139979"/>
              <a:gd name="connsiteY1" fmla="*/ 11116 h 4912648"/>
              <a:gd name="connsiteX2" fmla="*/ 5130835 w 5139979"/>
              <a:gd name="connsiteY2" fmla="*/ 4903595 h 4912648"/>
              <a:gd name="connsiteX3" fmla="*/ 993755 w 5139979"/>
              <a:gd name="connsiteY3" fmla="*/ 4912648 h 4912648"/>
              <a:gd name="connsiteX4" fmla="*/ 0 w 5139979"/>
              <a:gd name="connsiteY4" fmla="*/ 0 h 4912648"/>
              <a:gd name="connsiteX0" fmla="*/ 0 w 5126312"/>
              <a:gd name="connsiteY0" fmla="*/ 83013 h 4901532"/>
              <a:gd name="connsiteX1" fmla="*/ 5126312 w 5126312"/>
              <a:gd name="connsiteY1" fmla="*/ 0 h 4901532"/>
              <a:gd name="connsiteX2" fmla="*/ 5117168 w 5126312"/>
              <a:gd name="connsiteY2" fmla="*/ 4892479 h 4901532"/>
              <a:gd name="connsiteX3" fmla="*/ 980088 w 5126312"/>
              <a:gd name="connsiteY3" fmla="*/ 4901532 h 4901532"/>
              <a:gd name="connsiteX4" fmla="*/ 0 w 5126312"/>
              <a:gd name="connsiteY4" fmla="*/ 83013 h 4901532"/>
              <a:gd name="connsiteX0" fmla="*/ 0 w 5119478"/>
              <a:gd name="connsiteY0" fmla="*/ 0 h 4905924"/>
              <a:gd name="connsiteX1" fmla="*/ 5119478 w 5119478"/>
              <a:gd name="connsiteY1" fmla="*/ 4392 h 4905924"/>
              <a:gd name="connsiteX2" fmla="*/ 5110334 w 5119478"/>
              <a:gd name="connsiteY2" fmla="*/ 4896871 h 4905924"/>
              <a:gd name="connsiteX3" fmla="*/ 973254 w 5119478"/>
              <a:gd name="connsiteY3" fmla="*/ 4905924 h 4905924"/>
              <a:gd name="connsiteX4" fmla="*/ 0 w 5119478"/>
              <a:gd name="connsiteY4" fmla="*/ 0 h 4905924"/>
              <a:gd name="connsiteX0" fmla="*/ 0 w 5129396"/>
              <a:gd name="connsiteY0" fmla="*/ 0 h 4905924"/>
              <a:gd name="connsiteX1" fmla="*/ 5119478 w 5129396"/>
              <a:gd name="connsiteY1" fmla="*/ 4392 h 4905924"/>
              <a:gd name="connsiteX2" fmla="*/ 5129396 w 5129396"/>
              <a:gd name="connsiteY2" fmla="*/ 4892181 h 4905924"/>
              <a:gd name="connsiteX3" fmla="*/ 973254 w 5129396"/>
              <a:gd name="connsiteY3" fmla="*/ 4905924 h 4905924"/>
              <a:gd name="connsiteX4" fmla="*/ 0 w 5129396"/>
              <a:gd name="connsiteY4" fmla="*/ 0 h 4905924"/>
              <a:gd name="connsiteX0" fmla="*/ 0 w 5124629"/>
              <a:gd name="connsiteY0" fmla="*/ 0 h 4905924"/>
              <a:gd name="connsiteX1" fmla="*/ 5119478 w 5124629"/>
              <a:gd name="connsiteY1" fmla="*/ 4392 h 4905924"/>
              <a:gd name="connsiteX2" fmla="*/ 5124629 w 5124629"/>
              <a:gd name="connsiteY2" fmla="*/ 4901559 h 4905924"/>
              <a:gd name="connsiteX3" fmla="*/ 973254 w 5124629"/>
              <a:gd name="connsiteY3" fmla="*/ 4905924 h 4905924"/>
              <a:gd name="connsiteX4" fmla="*/ 0 w 5124629"/>
              <a:gd name="connsiteY4" fmla="*/ 0 h 4905924"/>
              <a:gd name="connsiteX0" fmla="*/ 0 w 5129395"/>
              <a:gd name="connsiteY0" fmla="*/ 0 h 4910938"/>
              <a:gd name="connsiteX1" fmla="*/ 5119478 w 5129395"/>
              <a:gd name="connsiteY1" fmla="*/ 4392 h 4910938"/>
              <a:gd name="connsiteX2" fmla="*/ 5129395 w 5129395"/>
              <a:gd name="connsiteY2" fmla="*/ 4910938 h 4910938"/>
              <a:gd name="connsiteX3" fmla="*/ 973254 w 5129395"/>
              <a:gd name="connsiteY3" fmla="*/ 4905924 h 4910938"/>
              <a:gd name="connsiteX4" fmla="*/ 0 w 5129395"/>
              <a:gd name="connsiteY4" fmla="*/ 0 h 4910938"/>
              <a:gd name="connsiteX0" fmla="*/ 0 w 5120105"/>
              <a:gd name="connsiteY0" fmla="*/ 0 h 4915627"/>
              <a:gd name="connsiteX1" fmla="*/ 5119478 w 5120105"/>
              <a:gd name="connsiteY1" fmla="*/ 4392 h 4915627"/>
              <a:gd name="connsiteX2" fmla="*/ 5115098 w 5120105"/>
              <a:gd name="connsiteY2" fmla="*/ 4915627 h 4915627"/>
              <a:gd name="connsiteX3" fmla="*/ 973254 w 5120105"/>
              <a:gd name="connsiteY3" fmla="*/ 4905924 h 4915627"/>
              <a:gd name="connsiteX4" fmla="*/ 0 w 5120105"/>
              <a:gd name="connsiteY4" fmla="*/ 0 h 4915627"/>
              <a:gd name="connsiteX0" fmla="*/ 0 w 5124630"/>
              <a:gd name="connsiteY0" fmla="*/ 0 h 4915627"/>
              <a:gd name="connsiteX1" fmla="*/ 5119478 w 5124630"/>
              <a:gd name="connsiteY1" fmla="*/ 4392 h 4915627"/>
              <a:gd name="connsiteX2" fmla="*/ 5124630 w 5124630"/>
              <a:gd name="connsiteY2" fmla="*/ 4915627 h 4915627"/>
              <a:gd name="connsiteX3" fmla="*/ 973254 w 5124630"/>
              <a:gd name="connsiteY3" fmla="*/ 4905924 h 4915627"/>
              <a:gd name="connsiteX4" fmla="*/ 0 w 5124630"/>
              <a:gd name="connsiteY4" fmla="*/ 0 h 4915627"/>
              <a:gd name="connsiteX0" fmla="*/ 0 w 5120542"/>
              <a:gd name="connsiteY0" fmla="*/ 0 h 4907160"/>
              <a:gd name="connsiteX1" fmla="*/ 5119478 w 5120542"/>
              <a:gd name="connsiteY1" fmla="*/ 4392 h 4907160"/>
              <a:gd name="connsiteX2" fmla="*/ 5120328 w 5120542"/>
              <a:gd name="connsiteY2" fmla="*/ 4907160 h 4907160"/>
              <a:gd name="connsiteX3" fmla="*/ 973254 w 5120542"/>
              <a:gd name="connsiteY3" fmla="*/ 4905924 h 4907160"/>
              <a:gd name="connsiteX4" fmla="*/ 0 w 5120542"/>
              <a:gd name="connsiteY4" fmla="*/ 0 h 4907160"/>
              <a:gd name="connsiteX0" fmla="*/ 0 w 5120542"/>
              <a:gd name="connsiteY0" fmla="*/ 4074 h 4911234"/>
              <a:gd name="connsiteX1" fmla="*/ 5119478 w 5120542"/>
              <a:gd name="connsiteY1" fmla="*/ 0 h 4911234"/>
              <a:gd name="connsiteX2" fmla="*/ 5120328 w 5120542"/>
              <a:gd name="connsiteY2" fmla="*/ 4911234 h 4911234"/>
              <a:gd name="connsiteX3" fmla="*/ 973254 w 5120542"/>
              <a:gd name="connsiteY3" fmla="*/ 4909998 h 4911234"/>
              <a:gd name="connsiteX4" fmla="*/ 0 w 5120542"/>
              <a:gd name="connsiteY4" fmla="*/ 4074 h 4911234"/>
              <a:gd name="connsiteX0" fmla="*/ 0 w 5124845"/>
              <a:gd name="connsiteY0" fmla="*/ 0 h 4919860"/>
              <a:gd name="connsiteX1" fmla="*/ 5123781 w 5124845"/>
              <a:gd name="connsiteY1" fmla="*/ 8626 h 4919860"/>
              <a:gd name="connsiteX2" fmla="*/ 5124631 w 5124845"/>
              <a:gd name="connsiteY2" fmla="*/ 4919860 h 4919860"/>
              <a:gd name="connsiteX3" fmla="*/ 977557 w 5124845"/>
              <a:gd name="connsiteY3" fmla="*/ 4918624 h 4919860"/>
              <a:gd name="connsiteX4" fmla="*/ 0 w 5124845"/>
              <a:gd name="connsiteY4" fmla="*/ 0 h 4919860"/>
              <a:gd name="connsiteX0" fmla="*/ 0 w 5120543"/>
              <a:gd name="connsiteY0" fmla="*/ 0 h 4915626"/>
              <a:gd name="connsiteX1" fmla="*/ 5119479 w 5120543"/>
              <a:gd name="connsiteY1" fmla="*/ 4392 h 4915626"/>
              <a:gd name="connsiteX2" fmla="*/ 5120329 w 5120543"/>
              <a:gd name="connsiteY2" fmla="*/ 4915626 h 4915626"/>
              <a:gd name="connsiteX3" fmla="*/ 973255 w 5120543"/>
              <a:gd name="connsiteY3" fmla="*/ 4914390 h 4915626"/>
              <a:gd name="connsiteX4" fmla="*/ 0 w 5120543"/>
              <a:gd name="connsiteY4" fmla="*/ 0 h 4915626"/>
              <a:gd name="connsiteX0" fmla="*/ 0 w 5120543"/>
              <a:gd name="connsiteY0" fmla="*/ 0 h 4911392"/>
              <a:gd name="connsiteX1" fmla="*/ 5119479 w 5120543"/>
              <a:gd name="connsiteY1" fmla="*/ 158 h 4911392"/>
              <a:gd name="connsiteX2" fmla="*/ 5120329 w 5120543"/>
              <a:gd name="connsiteY2" fmla="*/ 4911392 h 4911392"/>
              <a:gd name="connsiteX3" fmla="*/ 973255 w 5120543"/>
              <a:gd name="connsiteY3" fmla="*/ 4910156 h 4911392"/>
              <a:gd name="connsiteX4" fmla="*/ 0 w 5120543"/>
              <a:gd name="connsiteY4" fmla="*/ 0 h 4911392"/>
              <a:gd name="connsiteX0" fmla="*/ 0 w 5120156"/>
              <a:gd name="connsiteY0" fmla="*/ 0 h 4910156"/>
              <a:gd name="connsiteX1" fmla="*/ 5119479 w 5120156"/>
              <a:gd name="connsiteY1" fmla="*/ 158 h 4910156"/>
              <a:gd name="connsiteX2" fmla="*/ 5116047 w 5120156"/>
              <a:gd name="connsiteY2" fmla="*/ 4902965 h 4910156"/>
              <a:gd name="connsiteX3" fmla="*/ 973255 w 5120156"/>
              <a:gd name="connsiteY3" fmla="*/ 4910156 h 4910156"/>
              <a:gd name="connsiteX4" fmla="*/ 0 w 5120156"/>
              <a:gd name="connsiteY4" fmla="*/ 0 h 4910156"/>
              <a:gd name="connsiteX0" fmla="*/ 0 w 5120156"/>
              <a:gd name="connsiteY0" fmla="*/ 0 h 4902965"/>
              <a:gd name="connsiteX1" fmla="*/ 5119479 w 5120156"/>
              <a:gd name="connsiteY1" fmla="*/ 158 h 4902965"/>
              <a:gd name="connsiteX2" fmla="*/ 5116047 w 5120156"/>
              <a:gd name="connsiteY2" fmla="*/ 4902965 h 4902965"/>
              <a:gd name="connsiteX3" fmla="*/ 973255 w 5120156"/>
              <a:gd name="connsiteY3" fmla="*/ 4901728 h 4902965"/>
              <a:gd name="connsiteX4" fmla="*/ 0 w 5120156"/>
              <a:gd name="connsiteY4" fmla="*/ 0 h 4902965"/>
              <a:gd name="connsiteX0" fmla="*/ 0 w 5126895"/>
              <a:gd name="connsiteY0" fmla="*/ 0 h 4902965"/>
              <a:gd name="connsiteX1" fmla="*/ 5119479 w 5126895"/>
              <a:gd name="connsiteY1" fmla="*/ 158 h 4902965"/>
              <a:gd name="connsiteX2" fmla="*/ 5126895 w 5126895"/>
              <a:gd name="connsiteY2" fmla="*/ 4902965 h 4902965"/>
              <a:gd name="connsiteX3" fmla="*/ 973255 w 5126895"/>
              <a:gd name="connsiteY3" fmla="*/ 4901728 h 4902965"/>
              <a:gd name="connsiteX4" fmla="*/ 0 w 5126895"/>
              <a:gd name="connsiteY4" fmla="*/ 0 h 4902965"/>
              <a:gd name="connsiteX0" fmla="*/ 0 w 5120230"/>
              <a:gd name="connsiteY0" fmla="*/ 0 h 4902965"/>
              <a:gd name="connsiteX1" fmla="*/ 5119479 w 5120230"/>
              <a:gd name="connsiteY1" fmla="*/ 158 h 4902965"/>
              <a:gd name="connsiteX2" fmla="*/ 5117214 w 5120230"/>
              <a:gd name="connsiteY2" fmla="*/ 4902965 h 4902965"/>
              <a:gd name="connsiteX3" fmla="*/ 973255 w 5120230"/>
              <a:gd name="connsiteY3" fmla="*/ 4901728 h 4902965"/>
              <a:gd name="connsiteX4" fmla="*/ 0 w 5120230"/>
              <a:gd name="connsiteY4" fmla="*/ 0 h 4902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0230" h="4902965">
                <a:moveTo>
                  <a:pt x="0" y="0"/>
                </a:moveTo>
                <a:lnTo>
                  <a:pt x="5119479" y="158"/>
                </a:lnTo>
                <a:cubicBezTo>
                  <a:pt x="5122785" y="1635673"/>
                  <a:pt x="5113908" y="3267450"/>
                  <a:pt x="5117214" y="4902965"/>
                </a:cubicBezTo>
                <a:lnTo>
                  <a:pt x="973255" y="490172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 dirty="0" smtClean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1270153B-94A6-E744-8BC9-650BC793BEC4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84000" y="1440000"/>
            <a:ext cx="3599968" cy="2942564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1" name="Rubrik 5">
            <a:extLst>
              <a:ext uri="{FF2B5EF4-FFF2-40B4-BE49-F238E27FC236}">
                <a16:creationId xmlns:a16="http://schemas.microsoft.com/office/drawing/2014/main" id="{3F30E36B-2076-8E49-9ED6-C6E2CF77A3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3599968" cy="569407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D170C0C9-C224-CB43-9E68-830E0A5452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AAD65681-91B1-3940-9928-2D58F6D4469A}" type="datetime1">
              <a:rPr lang="sv-SE" smtClean="0"/>
              <a:t>2024-07-29</a:t>
            </a:fld>
            <a:endParaRPr lang="sv-SE"/>
          </a:p>
        </p:txBody>
      </p:sp>
      <p:sp>
        <p:nvSpPr>
          <p:cNvPr id="13" name="Platshållare för bildnummer 2">
            <a:extLst>
              <a:ext uri="{FF2B5EF4-FFF2-40B4-BE49-F238E27FC236}">
                <a16:creationId xmlns:a16="http://schemas.microsoft.com/office/drawing/2014/main" id="{C49D6A8C-6530-774C-BC2C-738D892CF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5" name="Platshållare för sidfot 5">
            <a:extLst>
              <a:ext uri="{FF2B5EF4-FFF2-40B4-BE49-F238E27FC236}">
                <a16:creationId xmlns:a16="http://schemas.microsoft.com/office/drawing/2014/main" id="{1B190B03-C5D0-4144-BE05-3B816EEDDF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170981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87600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55141CB7-DA75-A042-B2E4-7F7BA978F1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CF3B39E0-F930-1943-A4E0-E09ADB6A18D1}" type="datetime1">
              <a:rPr lang="sv-SE" smtClean="0"/>
              <a:t>2024-07-29</a:t>
            </a:fld>
            <a:endParaRPr lang="sv-SE"/>
          </a:p>
        </p:txBody>
      </p:sp>
      <p:sp>
        <p:nvSpPr>
          <p:cNvPr id="9" name="Platshållare för bildnummer 2">
            <a:extLst>
              <a:ext uri="{FF2B5EF4-FFF2-40B4-BE49-F238E27FC236}">
                <a16:creationId xmlns:a16="http://schemas.microsoft.com/office/drawing/2014/main" id="{F7D100E4-27C0-C840-9AA3-C2289DF3DD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825189D2-7204-2C4E-8BF2-EE4C5555E9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107501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4170373" y="2511073"/>
            <a:ext cx="4971600" cy="2364933"/>
          </a:xfrm>
          <a:custGeom>
            <a:avLst/>
            <a:gdLst>
              <a:gd name="connsiteX0" fmla="*/ 0 w 4461060"/>
              <a:gd name="connsiteY0" fmla="*/ 0 h 2527200"/>
              <a:gd name="connsiteX1" fmla="*/ 4461060 w 4461060"/>
              <a:gd name="connsiteY1" fmla="*/ 0 h 2527200"/>
              <a:gd name="connsiteX2" fmla="*/ 4461060 w 4461060"/>
              <a:gd name="connsiteY2" fmla="*/ 2527200 h 2527200"/>
              <a:gd name="connsiteX3" fmla="*/ 0 w 4461060"/>
              <a:gd name="connsiteY3" fmla="*/ 2527200 h 2527200"/>
              <a:gd name="connsiteX4" fmla="*/ 0 w 4461060"/>
              <a:gd name="connsiteY4" fmla="*/ 0 h 2527200"/>
              <a:gd name="connsiteX0" fmla="*/ 497434 w 4958494"/>
              <a:gd name="connsiteY0" fmla="*/ 0 h 2527200"/>
              <a:gd name="connsiteX1" fmla="*/ 4958494 w 4958494"/>
              <a:gd name="connsiteY1" fmla="*/ 0 h 2527200"/>
              <a:gd name="connsiteX2" fmla="*/ 4958494 w 4958494"/>
              <a:gd name="connsiteY2" fmla="*/ 2527200 h 2527200"/>
              <a:gd name="connsiteX3" fmla="*/ 0 w 4958494"/>
              <a:gd name="connsiteY3" fmla="*/ 2512570 h 2527200"/>
              <a:gd name="connsiteX4" fmla="*/ 497434 w 4958494"/>
              <a:gd name="connsiteY4" fmla="*/ 0 h 2527200"/>
              <a:gd name="connsiteX0" fmla="*/ 497434 w 4958494"/>
              <a:gd name="connsiteY0" fmla="*/ 0 h 2527200"/>
              <a:gd name="connsiteX1" fmla="*/ 4958494 w 4958494"/>
              <a:gd name="connsiteY1" fmla="*/ 0 h 2527200"/>
              <a:gd name="connsiteX2" fmla="*/ 4958494 w 4958494"/>
              <a:gd name="connsiteY2" fmla="*/ 2527200 h 2527200"/>
              <a:gd name="connsiteX3" fmla="*/ 0 w 4958494"/>
              <a:gd name="connsiteY3" fmla="*/ 2512570 h 2527200"/>
              <a:gd name="connsiteX4" fmla="*/ 497434 w 4958494"/>
              <a:gd name="connsiteY4" fmla="*/ 0 h 2527200"/>
              <a:gd name="connsiteX0" fmla="*/ 497434 w 4958494"/>
              <a:gd name="connsiteY0" fmla="*/ 0 h 2527200"/>
              <a:gd name="connsiteX1" fmla="*/ 4958494 w 4958494"/>
              <a:gd name="connsiteY1" fmla="*/ 0 h 2527200"/>
              <a:gd name="connsiteX2" fmla="*/ 4958494 w 4958494"/>
              <a:gd name="connsiteY2" fmla="*/ 2527200 h 2527200"/>
              <a:gd name="connsiteX3" fmla="*/ 0 w 4958494"/>
              <a:gd name="connsiteY3" fmla="*/ 2512570 h 2527200"/>
              <a:gd name="connsiteX4" fmla="*/ 497434 w 4958494"/>
              <a:gd name="connsiteY4" fmla="*/ 0 h 2527200"/>
              <a:gd name="connsiteX0" fmla="*/ 504749 w 4965809"/>
              <a:gd name="connsiteY0" fmla="*/ 0 h 2527200"/>
              <a:gd name="connsiteX1" fmla="*/ 4965809 w 4965809"/>
              <a:gd name="connsiteY1" fmla="*/ 0 h 2527200"/>
              <a:gd name="connsiteX2" fmla="*/ 4965809 w 4965809"/>
              <a:gd name="connsiteY2" fmla="*/ 2527200 h 2527200"/>
              <a:gd name="connsiteX3" fmla="*/ 0 w 4965809"/>
              <a:gd name="connsiteY3" fmla="*/ 2527200 h 2527200"/>
              <a:gd name="connsiteX4" fmla="*/ 504749 w 4965809"/>
              <a:gd name="connsiteY4" fmla="*/ 0 h 2527200"/>
              <a:gd name="connsiteX0" fmla="*/ 473487 w 4965809"/>
              <a:gd name="connsiteY0" fmla="*/ 0 h 2527200"/>
              <a:gd name="connsiteX1" fmla="*/ 4965809 w 4965809"/>
              <a:gd name="connsiteY1" fmla="*/ 0 h 2527200"/>
              <a:gd name="connsiteX2" fmla="*/ 4965809 w 4965809"/>
              <a:gd name="connsiteY2" fmla="*/ 2527200 h 2527200"/>
              <a:gd name="connsiteX3" fmla="*/ 0 w 4965809"/>
              <a:gd name="connsiteY3" fmla="*/ 2527200 h 2527200"/>
              <a:gd name="connsiteX4" fmla="*/ 473487 w 4965809"/>
              <a:gd name="connsiteY4" fmla="*/ 0 h 2527200"/>
              <a:gd name="connsiteX0" fmla="*/ 473487 w 4965809"/>
              <a:gd name="connsiteY0" fmla="*/ 0 h 2649964"/>
              <a:gd name="connsiteX1" fmla="*/ 4965809 w 4965809"/>
              <a:gd name="connsiteY1" fmla="*/ 0 h 2649964"/>
              <a:gd name="connsiteX2" fmla="*/ 4965809 w 4965809"/>
              <a:gd name="connsiteY2" fmla="*/ 2527200 h 2649964"/>
              <a:gd name="connsiteX3" fmla="*/ 0 w 4965809"/>
              <a:gd name="connsiteY3" fmla="*/ 2649964 h 2649964"/>
              <a:gd name="connsiteX4" fmla="*/ 473487 w 4965809"/>
              <a:gd name="connsiteY4" fmla="*/ 0 h 2649964"/>
              <a:gd name="connsiteX0" fmla="*/ 473487 w 4965809"/>
              <a:gd name="connsiteY0" fmla="*/ 0 h 2667504"/>
              <a:gd name="connsiteX1" fmla="*/ 4965809 w 4965809"/>
              <a:gd name="connsiteY1" fmla="*/ 0 h 2667504"/>
              <a:gd name="connsiteX2" fmla="*/ 4950178 w 4965809"/>
              <a:gd name="connsiteY2" fmla="*/ 2667504 h 2667504"/>
              <a:gd name="connsiteX3" fmla="*/ 0 w 4965809"/>
              <a:gd name="connsiteY3" fmla="*/ 2649964 h 2667504"/>
              <a:gd name="connsiteX4" fmla="*/ 473487 w 4965809"/>
              <a:gd name="connsiteY4" fmla="*/ 0 h 2667504"/>
              <a:gd name="connsiteX0" fmla="*/ 473487 w 4965809"/>
              <a:gd name="connsiteY0" fmla="*/ 0 h 2658734"/>
              <a:gd name="connsiteX1" fmla="*/ 4965809 w 4965809"/>
              <a:gd name="connsiteY1" fmla="*/ 0 h 2658734"/>
              <a:gd name="connsiteX2" fmla="*/ 4950178 w 4965809"/>
              <a:gd name="connsiteY2" fmla="*/ 2658734 h 2658734"/>
              <a:gd name="connsiteX3" fmla="*/ 0 w 4965809"/>
              <a:gd name="connsiteY3" fmla="*/ 2649964 h 2658734"/>
              <a:gd name="connsiteX4" fmla="*/ 473487 w 4965809"/>
              <a:gd name="connsiteY4" fmla="*/ 0 h 2658734"/>
              <a:gd name="connsiteX0" fmla="*/ 481303 w 4973625"/>
              <a:gd name="connsiteY0" fmla="*/ 0 h 2667501"/>
              <a:gd name="connsiteX1" fmla="*/ 4973625 w 4973625"/>
              <a:gd name="connsiteY1" fmla="*/ 0 h 2667501"/>
              <a:gd name="connsiteX2" fmla="*/ 4957994 w 4973625"/>
              <a:gd name="connsiteY2" fmla="*/ 2658734 h 2667501"/>
              <a:gd name="connsiteX3" fmla="*/ 0 w 4973625"/>
              <a:gd name="connsiteY3" fmla="*/ 2667501 h 2667501"/>
              <a:gd name="connsiteX4" fmla="*/ 481303 w 4973625"/>
              <a:gd name="connsiteY4" fmla="*/ 0 h 2667501"/>
              <a:gd name="connsiteX0" fmla="*/ 496934 w 4973625"/>
              <a:gd name="connsiteY0" fmla="*/ 0 h 2676269"/>
              <a:gd name="connsiteX1" fmla="*/ 4973625 w 4973625"/>
              <a:gd name="connsiteY1" fmla="*/ 8768 h 2676269"/>
              <a:gd name="connsiteX2" fmla="*/ 4957994 w 4973625"/>
              <a:gd name="connsiteY2" fmla="*/ 2667502 h 2676269"/>
              <a:gd name="connsiteX3" fmla="*/ 0 w 4973625"/>
              <a:gd name="connsiteY3" fmla="*/ 2676269 h 2676269"/>
              <a:gd name="connsiteX4" fmla="*/ 496934 w 4973625"/>
              <a:gd name="connsiteY4" fmla="*/ 0 h 2676269"/>
              <a:gd name="connsiteX0" fmla="*/ 496934 w 4965809"/>
              <a:gd name="connsiteY0" fmla="*/ 0 h 2676269"/>
              <a:gd name="connsiteX1" fmla="*/ 4965809 w 4965809"/>
              <a:gd name="connsiteY1" fmla="*/ 0 h 2676269"/>
              <a:gd name="connsiteX2" fmla="*/ 4957994 w 4965809"/>
              <a:gd name="connsiteY2" fmla="*/ 2667502 h 2676269"/>
              <a:gd name="connsiteX3" fmla="*/ 0 w 4965809"/>
              <a:gd name="connsiteY3" fmla="*/ 2676269 h 2676269"/>
              <a:gd name="connsiteX4" fmla="*/ 496934 w 4965809"/>
              <a:gd name="connsiteY4" fmla="*/ 0 h 2676269"/>
              <a:gd name="connsiteX0" fmla="*/ 496934 w 4965809"/>
              <a:gd name="connsiteY0" fmla="*/ 0 h 2676270"/>
              <a:gd name="connsiteX1" fmla="*/ 4965809 w 4965809"/>
              <a:gd name="connsiteY1" fmla="*/ 0 h 2676270"/>
              <a:gd name="connsiteX2" fmla="*/ 4957994 w 4965809"/>
              <a:gd name="connsiteY2" fmla="*/ 2676270 h 2676270"/>
              <a:gd name="connsiteX3" fmla="*/ 0 w 4965809"/>
              <a:gd name="connsiteY3" fmla="*/ 2676269 h 2676270"/>
              <a:gd name="connsiteX4" fmla="*/ 496934 w 4965809"/>
              <a:gd name="connsiteY4" fmla="*/ 0 h 2676270"/>
              <a:gd name="connsiteX0" fmla="*/ 490171 w 4965809"/>
              <a:gd name="connsiteY0" fmla="*/ 22799 h 2676270"/>
              <a:gd name="connsiteX1" fmla="*/ 4965809 w 4965809"/>
              <a:gd name="connsiteY1" fmla="*/ 0 h 2676270"/>
              <a:gd name="connsiteX2" fmla="*/ 4957994 w 4965809"/>
              <a:gd name="connsiteY2" fmla="*/ 2676270 h 2676270"/>
              <a:gd name="connsiteX3" fmla="*/ 0 w 4965809"/>
              <a:gd name="connsiteY3" fmla="*/ 2676269 h 2676270"/>
              <a:gd name="connsiteX4" fmla="*/ 490171 w 4965809"/>
              <a:gd name="connsiteY4" fmla="*/ 22799 h 2676270"/>
              <a:gd name="connsiteX0" fmla="*/ 469883 w 4965809"/>
              <a:gd name="connsiteY0" fmla="*/ 22799 h 2676270"/>
              <a:gd name="connsiteX1" fmla="*/ 4965809 w 4965809"/>
              <a:gd name="connsiteY1" fmla="*/ 0 h 2676270"/>
              <a:gd name="connsiteX2" fmla="*/ 4957994 w 4965809"/>
              <a:gd name="connsiteY2" fmla="*/ 2676270 h 2676270"/>
              <a:gd name="connsiteX3" fmla="*/ 0 w 4965809"/>
              <a:gd name="connsiteY3" fmla="*/ 2676269 h 2676270"/>
              <a:gd name="connsiteX4" fmla="*/ 469883 w 4965809"/>
              <a:gd name="connsiteY4" fmla="*/ 22799 h 2676270"/>
              <a:gd name="connsiteX0" fmla="*/ 469883 w 4959044"/>
              <a:gd name="connsiteY0" fmla="*/ 0 h 2653471"/>
              <a:gd name="connsiteX1" fmla="*/ 4952283 w 4959044"/>
              <a:gd name="connsiteY1" fmla="*/ 0 h 2653471"/>
              <a:gd name="connsiteX2" fmla="*/ 4957994 w 4959044"/>
              <a:gd name="connsiteY2" fmla="*/ 2653471 h 2653471"/>
              <a:gd name="connsiteX3" fmla="*/ 0 w 4959044"/>
              <a:gd name="connsiteY3" fmla="*/ 2653470 h 2653471"/>
              <a:gd name="connsiteX4" fmla="*/ 469883 w 4959044"/>
              <a:gd name="connsiteY4" fmla="*/ 0 h 2653471"/>
              <a:gd name="connsiteX0" fmla="*/ 469883 w 4972572"/>
              <a:gd name="connsiteY0" fmla="*/ 7599 h 2661070"/>
              <a:gd name="connsiteX1" fmla="*/ 4972572 w 4972572"/>
              <a:gd name="connsiteY1" fmla="*/ 0 h 2661070"/>
              <a:gd name="connsiteX2" fmla="*/ 4957994 w 4972572"/>
              <a:gd name="connsiteY2" fmla="*/ 2661070 h 2661070"/>
              <a:gd name="connsiteX3" fmla="*/ 0 w 4972572"/>
              <a:gd name="connsiteY3" fmla="*/ 2661069 h 2661070"/>
              <a:gd name="connsiteX4" fmla="*/ 469883 w 4972572"/>
              <a:gd name="connsiteY4" fmla="*/ 7599 h 2661070"/>
              <a:gd name="connsiteX0" fmla="*/ 469883 w 4959630"/>
              <a:gd name="connsiteY0" fmla="*/ 0 h 2653471"/>
              <a:gd name="connsiteX1" fmla="*/ 4959047 w 4959630"/>
              <a:gd name="connsiteY1" fmla="*/ 7601 h 2653471"/>
              <a:gd name="connsiteX2" fmla="*/ 4957994 w 4959630"/>
              <a:gd name="connsiteY2" fmla="*/ 2653471 h 2653471"/>
              <a:gd name="connsiteX3" fmla="*/ 0 w 4959630"/>
              <a:gd name="connsiteY3" fmla="*/ 2653470 h 2653471"/>
              <a:gd name="connsiteX4" fmla="*/ 469883 w 4959630"/>
              <a:gd name="connsiteY4" fmla="*/ 0 h 2653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9630" h="2653471">
                <a:moveTo>
                  <a:pt x="469883" y="0"/>
                </a:moveTo>
                <a:lnTo>
                  <a:pt x="4959047" y="7601"/>
                </a:lnTo>
                <a:cubicBezTo>
                  <a:pt x="4953837" y="896769"/>
                  <a:pt x="4963204" y="1764303"/>
                  <a:pt x="4957994" y="2653471"/>
                </a:cubicBezTo>
                <a:lnTo>
                  <a:pt x="0" y="2653470"/>
                </a:lnTo>
                <a:lnTo>
                  <a:pt x="469883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6" name="Platshållare för bild 7">
            <a:extLst>
              <a:ext uri="{FF2B5EF4-FFF2-40B4-BE49-F238E27FC236}">
                <a16:creationId xmlns:a16="http://schemas.microsoft.com/office/drawing/2014/main" id="{B56819B3-5642-3544-81C9-3725283DE1C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" y="-25526"/>
            <a:ext cx="5039217" cy="4901532"/>
          </a:xfrm>
          <a:custGeom>
            <a:avLst/>
            <a:gdLst>
              <a:gd name="connsiteX0" fmla="*/ 0 w 4118677"/>
              <a:gd name="connsiteY0" fmla="*/ 0 h 4901532"/>
              <a:gd name="connsiteX1" fmla="*/ 4118677 w 4118677"/>
              <a:gd name="connsiteY1" fmla="*/ 0 h 4901532"/>
              <a:gd name="connsiteX2" fmla="*/ 4118677 w 4118677"/>
              <a:gd name="connsiteY2" fmla="*/ 4901532 h 4901532"/>
              <a:gd name="connsiteX3" fmla="*/ 0 w 4118677"/>
              <a:gd name="connsiteY3" fmla="*/ 4901532 h 4901532"/>
              <a:gd name="connsiteX4" fmla="*/ 0 w 4118677"/>
              <a:gd name="connsiteY4" fmla="*/ 0 h 4901532"/>
              <a:gd name="connsiteX0" fmla="*/ 0 w 5077039"/>
              <a:gd name="connsiteY0" fmla="*/ 0 h 4901532"/>
              <a:gd name="connsiteX1" fmla="*/ 5077039 w 5077039"/>
              <a:gd name="connsiteY1" fmla="*/ 8792 h 4901532"/>
              <a:gd name="connsiteX2" fmla="*/ 4118677 w 5077039"/>
              <a:gd name="connsiteY2" fmla="*/ 4901532 h 4901532"/>
              <a:gd name="connsiteX3" fmla="*/ 0 w 5077039"/>
              <a:gd name="connsiteY3" fmla="*/ 4901532 h 4901532"/>
              <a:gd name="connsiteX4" fmla="*/ 0 w 5077039"/>
              <a:gd name="connsiteY4" fmla="*/ 0 h 4901532"/>
              <a:gd name="connsiteX0" fmla="*/ 0 w 5085831"/>
              <a:gd name="connsiteY0" fmla="*/ 0 h 4901532"/>
              <a:gd name="connsiteX1" fmla="*/ 5085831 w 5085831"/>
              <a:gd name="connsiteY1" fmla="*/ 0 h 4901532"/>
              <a:gd name="connsiteX2" fmla="*/ 4118677 w 5085831"/>
              <a:gd name="connsiteY2" fmla="*/ 4901532 h 4901532"/>
              <a:gd name="connsiteX3" fmla="*/ 0 w 5085831"/>
              <a:gd name="connsiteY3" fmla="*/ 4901532 h 4901532"/>
              <a:gd name="connsiteX4" fmla="*/ 0 w 5085831"/>
              <a:gd name="connsiteY4" fmla="*/ 0 h 4901532"/>
              <a:gd name="connsiteX0" fmla="*/ 0 w 5121576"/>
              <a:gd name="connsiteY0" fmla="*/ 0 h 4901532"/>
              <a:gd name="connsiteX1" fmla="*/ 5121576 w 5121576"/>
              <a:gd name="connsiteY1" fmla="*/ 0 h 4901532"/>
              <a:gd name="connsiteX2" fmla="*/ 4118677 w 5121576"/>
              <a:gd name="connsiteY2" fmla="*/ 4901532 h 4901532"/>
              <a:gd name="connsiteX3" fmla="*/ 0 w 5121576"/>
              <a:gd name="connsiteY3" fmla="*/ 4901532 h 4901532"/>
              <a:gd name="connsiteX4" fmla="*/ 0 w 5121576"/>
              <a:gd name="connsiteY4" fmla="*/ 0 h 4901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1576" h="4901532">
                <a:moveTo>
                  <a:pt x="0" y="0"/>
                </a:moveTo>
                <a:lnTo>
                  <a:pt x="5121576" y="0"/>
                </a:lnTo>
                <a:lnTo>
                  <a:pt x="4118677" y="4901532"/>
                </a:lnTo>
                <a:lnTo>
                  <a:pt x="0" y="490153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180000" indent="-180000" algn="ctr">
              <a:buNone/>
              <a:defRPr lang="sv-SE" sz="1600" noProof="0" dirty="0" smtClean="0"/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8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4667012" y="-39558"/>
            <a:ext cx="4485250" cy="2452327"/>
          </a:xfrm>
          <a:custGeom>
            <a:avLst/>
            <a:gdLst>
              <a:gd name="connsiteX0" fmla="*/ 0 w 4461060"/>
              <a:gd name="connsiteY0" fmla="*/ 0 h 2527200"/>
              <a:gd name="connsiteX1" fmla="*/ 4461060 w 4461060"/>
              <a:gd name="connsiteY1" fmla="*/ 0 h 2527200"/>
              <a:gd name="connsiteX2" fmla="*/ 4461060 w 4461060"/>
              <a:gd name="connsiteY2" fmla="*/ 2527200 h 2527200"/>
              <a:gd name="connsiteX3" fmla="*/ 0 w 4461060"/>
              <a:gd name="connsiteY3" fmla="*/ 2527200 h 2527200"/>
              <a:gd name="connsiteX4" fmla="*/ 0 w 4461060"/>
              <a:gd name="connsiteY4" fmla="*/ 0 h 2527200"/>
              <a:gd name="connsiteX0" fmla="*/ 475488 w 4461060"/>
              <a:gd name="connsiteY0" fmla="*/ 0 h 2534515"/>
              <a:gd name="connsiteX1" fmla="*/ 4461060 w 4461060"/>
              <a:gd name="connsiteY1" fmla="*/ 7315 h 2534515"/>
              <a:gd name="connsiteX2" fmla="*/ 4461060 w 4461060"/>
              <a:gd name="connsiteY2" fmla="*/ 2534515 h 2534515"/>
              <a:gd name="connsiteX3" fmla="*/ 0 w 4461060"/>
              <a:gd name="connsiteY3" fmla="*/ 2534515 h 2534515"/>
              <a:gd name="connsiteX4" fmla="*/ 475488 w 4461060"/>
              <a:gd name="connsiteY4" fmla="*/ 0 h 2534515"/>
              <a:gd name="connsiteX0" fmla="*/ 495808 w 4481380"/>
              <a:gd name="connsiteY0" fmla="*/ 0 h 2541544"/>
              <a:gd name="connsiteX1" fmla="*/ 4481380 w 4481380"/>
              <a:gd name="connsiteY1" fmla="*/ 7315 h 2541544"/>
              <a:gd name="connsiteX2" fmla="*/ 4481380 w 4481380"/>
              <a:gd name="connsiteY2" fmla="*/ 2534515 h 2541544"/>
              <a:gd name="connsiteX3" fmla="*/ 0 w 4481380"/>
              <a:gd name="connsiteY3" fmla="*/ 2541544 h 2541544"/>
              <a:gd name="connsiteX4" fmla="*/ 495808 w 4481380"/>
              <a:gd name="connsiteY4" fmla="*/ 0 h 2541544"/>
              <a:gd name="connsiteX0" fmla="*/ 475488 w 4461060"/>
              <a:gd name="connsiteY0" fmla="*/ 0 h 2534516"/>
              <a:gd name="connsiteX1" fmla="*/ 4461060 w 4461060"/>
              <a:gd name="connsiteY1" fmla="*/ 7315 h 2534516"/>
              <a:gd name="connsiteX2" fmla="*/ 4461060 w 4461060"/>
              <a:gd name="connsiteY2" fmla="*/ 2534515 h 2534516"/>
              <a:gd name="connsiteX3" fmla="*/ 0 w 4461060"/>
              <a:gd name="connsiteY3" fmla="*/ 2534516 h 2534516"/>
              <a:gd name="connsiteX4" fmla="*/ 475488 w 4461060"/>
              <a:gd name="connsiteY4" fmla="*/ 0 h 2534516"/>
              <a:gd name="connsiteX0" fmla="*/ 475488 w 4461060"/>
              <a:gd name="connsiteY0" fmla="*/ 14412 h 2548928"/>
              <a:gd name="connsiteX1" fmla="*/ 4461060 w 4461060"/>
              <a:gd name="connsiteY1" fmla="*/ 0 h 2548928"/>
              <a:gd name="connsiteX2" fmla="*/ 4461060 w 4461060"/>
              <a:gd name="connsiteY2" fmla="*/ 2548927 h 2548928"/>
              <a:gd name="connsiteX3" fmla="*/ 0 w 4461060"/>
              <a:gd name="connsiteY3" fmla="*/ 2548928 h 2548928"/>
              <a:gd name="connsiteX4" fmla="*/ 475488 w 4461060"/>
              <a:gd name="connsiteY4" fmla="*/ 14412 h 2548928"/>
              <a:gd name="connsiteX0" fmla="*/ 475488 w 4465293"/>
              <a:gd name="connsiteY0" fmla="*/ 0 h 2534516"/>
              <a:gd name="connsiteX1" fmla="*/ 4465293 w 4465293"/>
              <a:gd name="connsiteY1" fmla="*/ 3158 h 2534516"/>
              <a:gd name="connsiteX2" fmla="*/ 4461060 w 4465293"/>
              <a:gd name="connsiteY2" fmla="*/ 2534515 h 2534516"/>
              <a:gd name="connsiteX3" fmla="*/ 0 w 4465293"/>
              <a:gd name="connsiteY3" fmla="*/ 2534516 h 2534516"/>
              <a:gd name="connsiteX4" fmla="*/ 475488 w 4465293"/>
              <a:gd name="connsiteY4" fmla="*/ 0 h 2534516"/>
              <a:gd name="connsiteX0" fmla="*/ 475488 w 4465293"/>
              <a:gd name="connsiteY0" fmla="*/ 10019 h 2544535"/>
              <a:gd name="connsiteX1" fmla="*/ 4465293 w 4465293"/>
              <a:gd name="connsiteY1" fmla="*/ 0 h 2544535"/>
              <a:gd name="connsiteX2" fmla="*/ 4461060 w 4465293"/>
              <a:gd name="connsiteY2" fmla="*/ 2544534 h 2544535"/>
              <a:gd name="connsiteX3" fmla="*/ 0 w 4465293"/>
              <a:gd name="connsiteY3" fmla="*/ 2544535 h 2544535"/>
              <a:gd name="connsiteX4" fmla="*/ 475488 w 4465293"/>
              <a:gd name="connsiteY4" fmla="*/ 10019 h 2544535"/>
              <a:gd name="connsiteX0" fmla="*/ 479722 w 4465293"/>
              <a:gd name="connsiteY0" fmla="*/ 1234 h 2544535"/>
              <a:gd name="connsiteX1" fmla="*/ 4465293 w 4465293"/>
              <a:gd name="connsiteY1" fmla="*/ 0 h 2544535"/>
              <a:gd name="connsiteX2" fmla="*/ 4461060 w 4465293"/>
              <a:gd name="connsiteY2" fmla="*/ 2544534 h 2544535"/>
              <a:gd name="connsiteX3" fmla="*/ 0 w 4465293"/>
              <a:gd name="connsiteY3" fmla="*/ 2544535 h 2544535"/>
              <a:gd name="connsiteX4" fmla="*/ 479722 w 4465293"/>
              <a:gd name="connsiteY4" fmla="*/ 1234 h 2544535"/>
              <a:gd name="connsiteX0" fmla="*/ 492422 w 4477993"/>
              <a:gd name="connsiteY0" fmla="*/ 1234 h 2544535"/>
              <a:gd name="connsiteX1" fmla="*/ 4477993 w 4477993"/>
              <a:gd name="connsiteY1" fmla="*/ 0 h 2544535"/>
              <a:gd name="connsiteX2" fmla="*/ 4473760 w 4477993"/>
              <a:gd name="connsiteY2" fmla="*/ 2544534 h 2544535"/>
              <a:gd name="connsiteX3" fmla="*/ 0 w 4477993"/>
              <a:gd name="connsiteY3" fmla="*/ 2544535 h 2544535"/>
              <a:gd name="connsiteX4" fmla="*/ 492422 w 4477993"/>
              <a:gd name="connsiteY4" fmla="*/ 1234 h 2544535"/>
              <a:gd name="connsiteX0" fmla="*/ 475489 w 4477993"/>
              <a:gd name="connsiteY0" fmla="*/ 1234 h 2544535"/>
              <a:gd name="connsiteX1" fmla="*/ 4477993 w 4477993"/>
              <a:gd name="connsiteY1" fmla="*/ 0 h 2544535"/>
              <a:gd name="connsiteX2" fmla="*/ 4473760 w 4477993"/>
              <a:gd name="connsiteY2" fmla="*/ 2544534 h 2544535"/>
              <a:gd name="connsiteX3" fmla="*/ 0 w 4477993"/>
              <a:gd name="connsiteY3" fmla="*/ 2544535 h 2544535"/>
              <a:gd name="connsiteX4" fmla="*/ 475489 w 4477993"/>
              <a:gd name="connsiteY4" fmla="*/ 1234 h 2544535"/>
              <a:gd name="connsiteX0" fmla="*/ 482746 w 4485250"/>
              <a:gd name="connsiteY0" fmla="*/ 1234 h 2544535"/>
              <a:gd name="connsiteX1" fmla="*/ 4485250 w 4485250"/>
              <a:gd name="connsiteY1" fmla="*/ 0 h 2544535"/>
              <a:gd name="connsiteX2" fmla="*/ 4481017 w 4485250"/>
              <a:gd name="connsiteY2" fmla="*/ 2544534 h 2544535"/>
              <a:gd name="connsiteX3" fmla="*/ 0 w 4485250"/>
              <a:gd name="connsiteY3" fmla="*/ 2544535 h 2544535"/>
              <a:gd name="connsiteX4" fmla="*/ 482746 w 4485250"/>
              <a:gd name="connsiteY4" fmla="*/ 1234 h 254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5250" h="2544535">
                <a:moveTo>
                  <a:pt x="482746" y="1234"/>
                </a:moveTo>
                <a:lnTo>
                  <a:pt x="4485250" y="0"/>
                </a:lnTo>
                <a:lnTo>
                  <a:pt x="4481017" y="2544534"/>
                </a:lnTo>
                <a:lnTo>
                  <a:pt x="0" y="2544535"/>
                </a:lnTo>
                <a:lnTo>
                  <a:pt x="482746" y="123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1D1B6B70-74BD-3A4A-9052-D5596E26F3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1F86ECDB-841B-C449-85EA-22891B65F6BE}" type="datetime1">
              <a:rPr lang="sv-SE" smtClean="0"/>
              <a:t>2024-07-29</a:t>
            </a:fld>
            <a:endParaRPr lang="sv-SE"/>
          </a:p>
        </p:txBody>
      </p:sp>
      <p:sp>
        <p:nvSpPr>
          <p:cNvPr id="13" name="Platshållare för bildnummer 2">
            <a:extLst>
              <a:ext uri="{FF2B5EF4-FFF2-40B4-BE49-F238E27FC236}">
                <a16:creationId xmlns:a16="http://schemas.microsoft.com/office/drawing/2014/main" id="{24461A7C-993E-2B4D-9EB3-C961DE0A84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1" name="Platshållare för sidfot 5">
            <a:extLst>
              <a:ext uri="{FF2B5EF4-FFF2-40B4-BE49-F238E27FC236}">
                <a16:creationId xmlns:a16="http://schemas.microsoft.com/office/drawing/2014/main" id="{AFDA3330-B17F-254A-AB97-BF82D58AB8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98462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 2"/>
          <p:cNvSpPr>
            <a:spLocks noGrp="1"/>
          </p:cNvSpPr>
          <p:nvPr>
            <p:ph type="pic" idx="14" hasCustomPrompt="1"/>
          </p:nvPr>
        </p:nvSpPr>
        <p:spPr>
          <a:xfrm>
            <a:off x="0" y="2404495"/>
            <a:ext cx="2952000" cy="247151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20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6182970" y="2404495"/>
            <a:ext cx="2952000" cy="247151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21" name="Platshållare för bild 2"/>
          <p:cNvSpPr>
            <a:spLocks noGrp="1"/>
          </p:cNvSpPr>
          <p:nvPr>
            <p:ph type="pic" idx="23" hasCustomPrompt="1"/>
          </p:nvPr>
        </p:nvSpPr>
        <p:spPr>
          <a:xfrm>
            <a:off x="3078000" y="2404495"/>
            <a:ext cx="2988000" cy="247151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1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0" y="-25526"/>
            <a:ext cx="9144000" cy="232357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35E116D5-43C8-4C48-957A-6FC482ED70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A8BE3399-1768-8245-9E3C-96C216FE30C1}" type="datetime1">
              <a:rPr lang="sv-SE" smtClean="0"/>
              <a:t>2024-07-29</a:t>
            </a:fld>
            <a:endParaRPr lang="sv-SE"/>
          </a:p>
        </p:txBody>
      </p:sp>
      <p:sp>
        <p:nvSpPr>
          <p:cNvPr id="13" name="Platshållare för bildnummer 2">
            <a:extLst>
              <a:ext uri="{FF2B5EF4-FFF2-40B4-BE49-F238E27FC236}">
                <a16:creationId xmlns:a16="http://schemas.microsoft.com/office/drawing/2014/main" id="{DC2EE96B-AF57-004D-A223-67172D126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5" name="Platshållare för sidfot 5">
            <a:extLst>
              <a:ext uri="{FF2B5EF4-FFF2-40B4-BE49-F238E27FC236}">
                <a16:creationId xmlns:a16="http://schemas.microsoft.com/office/drawing/2014/main" id="{2E194DDC-137F-264D-A362-A17C6A2EE5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409929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 2"/>
          <p:cNvSpPr>
            <a:spLocks noGrp="1"/>
          </p:cNvSpPr>
          <p:nvPr>
            <p:ph type="pic" idx="14" hasCustomPrompt="1"/>
          </p:nvPr>
        </p:nvSpPr>
        <p:spPr>
          <a:xfrm>
            <a:off x="0" y="2042169"/>
            <a:ext cx="2988000" cy="283383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20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6156000" y="2042169"/>
            <a:ext cx="2988000" cy="283383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21" name="Platshållare för bild 2"/>
          <p:cNvSpPr>
            <a:spLocks noGrp="1"/>
          </p:cNvSpPr>
          <p:nvPr>
            <p:ph type="pic" idx="23" hasCustomPrompt="1"/>
          </p:nvPr>
        </p:nvSpPr>
        <p:spPr>
          <a:xfrm>
            <a:off x="3078000" y="2042169"/>
            <a:ext cx="2988000" cy="283383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err="1"/>
              <a:t>Click</a:t>
            </a:r>
            <a:r>
              <a:rPr lang="sv-SE" noProof="0"/>
              <a:t> on the </a:t>
            </a:r>
            <a:r>
              <a:rPr lang="sv-SE" noProof="0" err="1"/>
              <a:t>icon</a:t>
            </a:r>
            <a:br>
              <a:rPr lang="sv-SE" noProof="0"/>
            </a:br>
            <a:br>
              <a:rPr lang="sv-SE" noProof="0"/>
            </a:br>
            <a:r>
              <a:rPr lang="sv-SE" noProof="0"/>
              <a:t>to </a:t>
            </a:r>
            <a:r>
              <a:rPr lang="sv-SE" noProof="0" err="1"/>
              <a:t>add</a:t>
            </a:r>
            <a:r>
              <a:rPr lang="sv-SE" noProof="0"/>
              <a:t> a </a:t>
            </a:r>
            <a:r>
              <a:rPr lang="sv-SE" noProof="0" err="1"/>
              <a:t>picture</a:t>
            </a:r>
            <a:endParaRPr lang="sv-SE" noProof="0"/>
          </a:p>
        </p:txBody>
      </p:sp>
      <p:sp>
        <p:nvSpPr>
          <p:cNvPr id="15" name="Rubrik 2">
            <a:extLst>
              <a:ext uri="{FF2B5EF4-FFF2-40B4-BE49-F238E27FC236}">
                <a16:creationId xmlns:a16="http://schemas.microsoft.com/office/drawing/2014/main" id="{C49C3724-8070-F842-B31B-36A4963D15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560" y="561307"/>
            <a:ext cx="7920880" cy="612308"/>
          </a:xfrm>
        </p:spPr>
        <p:txBody>
          <a:bodyPr/>
          <a:lstStyle>
            <a:lvl1pPr algn="ctr"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endParaRPr lang="sv-SE" dirty="0"/>
          </a:p>
        </p:txBody>
      </p:sp>
      <p:sp>
        <p:nvSpPr>
          <p:cNvPr id="10" name="Platshållare för text 14">
            <a:extLst>
              <a:ext uri="{FF2B5EF4-FFF2-40B4-BE49-F238E27FC236}">
                <a16:creationId xmlns:a16="http://schemas.microsoft.com/office/drawing/2014/main" id="{BE8CCE30-3394-A348-BE98-DAB5C200856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11560" y="1303091"/>
            <a:ext cx="7920880" cy="914400"/>
          </a:xfrm>
        </p:spPr>
        <p:txBody>
          <a:bodyPr>
            <a:noAutofit/>
          </a:bodyPr>
          <a:lstStyle>
            <a:lvl1pPr marL="0" indent="0" algn="ctr">
              <a:buNone/>
              <a:defRPr sz="1800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sv-SE" dirty="0" err="1"/>
              <a:t>Subtitle</a:t>
            </a:r>
            <a:endParaRPr lang="sv-SE" dirty="0"/>
          </a:p>
        </p:txBody>
      </p:sp>
      <p:sp>
        <p:nvSpPr>
          <p:cNvPr id="13" name="Date Placeholder 1">
            <a:extLst>
              <a:ext uri="{FF2B5EF4-FFF2-40B4-BE49-F238E27FC236}">
                <a16:creationId xmlns:a16="http://schemas.microsoft.com/office/drawing/2014/main" id="{488FDC17-98E6-6947-BCF4-88C438431F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DDBC4D43-4682-1B43-A65B-E350B38438ED}" type="datetime1">
              <a:rPr lang="sv-SE" smtClean="0"/>
              <a:t>2024-07-29</a:t>
            </a:fld>
            <a:endParaRPr lang="sv-SE"/>
          </a:p>
        </p:txBody>
      </p:sp>
      <p:sp>
        <p:nvSpPr>
          <p:cNvPr id="14" name="Platshållare för bildnummer 2">
            <a:extLst>
              <a:ext uri="{FF2B5EF4-FFF2-40B4-BE49-F238E27FC236}">
                <a16:creationId xmlns:a16="http://schemas.microsoft.com/office/drawing/2014/main" id="{299519D3-39A7-8A4C-B13E-15609845D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7" name="Platshållare för sidfot 5">
            <a:extLst>
              <a:ext uri="{FF2B5EF4-FFF2-40B4-BE49-F238E27FC236}">
                <a16:creationId xmlns:a16="http://schemas.microsoft.com/office/drawing/2014/main" id="{89701EEE-FF28-424E-BC95-6D7C8114D0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271274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00D9BE31-9F21-D04C-AD46-085749299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7413A95E-57EE-894D-8DC6-43AEC4E240E6}" type="datetime1">
              <a:rPr lang="sv-SE" smtClean="0"/>
              <a:t>2024-07-29</a:t>
            </a:fld>
            <a:endParaRPr lang="sv-SE"/>
          </a:p>
        </p:txBody>
      </p:sp>
      <p:sp>
        <p:nvSpPr>
          <p:cNvPr id="8" name="Platshållare för bildnummer 2">
            <a:extLst>
              <a:ext uri="{FF2B5EF4-FFF2-40B4-BE49-F238E27FC236}">
                <a16:creationId xmlns:a16="http://schemas.microsoft.com/office/drawing/2014/main" id="{857FD79B-FF36-C143-AB60-E2D2420508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19EBB4D0-9528-5D4B-8A4D-B53A817F93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295480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05F932-23FA-7342-91DB-0289499287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3327594"/>
            <a:ext cx="7831350" cy="900340"/>
          </a:xfrm>
        </p:spPr>
        <p:txBody>
          <a:bodyPr anchor="t" anchorCtr="0"/>
          <a:lstStyle>
            <a:lvl1pPr algn="ctr">
              <a:defRPr sz="2000" b="1"/>
            </a:lvl1pPr>
          </a:lstStyle>
          <a:p>
            <a:r>
              <a:rPr lang="sv-SE" dirty="0"/>
              <a:t>VISIT OUR WEBSITE</a:t>
            </a:r>
            <a:br>
              <a:rPr lang="sv-SE" dirty="0"/>
            </a:br>
            <a:r>
              <a:rPr lang="sv-SE" dirty="0" err="1"/>
              <a:t>www.gu.se</a:t>
            </a:r>
            <a:endParaRPr lang="sv-SE" dirty="0"/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04FFCAAA-E901-8144-B314-1B68B187F4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FA0B1452-1D30-5549-AF8B-C910C7DA6FB8}" type="datetime1">
              <a:rPr lang="sv-SE" smtClean="0"/>
              <a:t>2024-07-29</a:t>
            </a:fld>
            <a:endParaRPr lang="sv-SE"/>
          </a:p>
        </p:txBody>
      </p:sp>
      <p:sp>
        <p:nvSpPr>
          <p:cNvPr id="10" name="Platshållare för bildnummer 2">
            <a:extLst>
              <a:ext uri="{FF2B5EF4-FFF2-40B4-BE49-F238E27FC236}">
                <a16:creationId xmlns:a16="http://schemas.microsoft.com/office/drawing/2014/main" id="{F861D787-D8B6-C847-A1A3-E6607BECCB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2" name="Platshållare för sidfot 5">
            <a:extLst>
              <a:ext uri="{FF2B5EF4-FFF2-40B4-BE49-F238E27FC236}">
                <a16:creationId xmlns:a16="http://schemas.microsoft.com/office/drawing/2014/main" id="{D2A04960-9B4D-F040-8133-7DC79506EF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ORGANISATION NAME – CHANGE HEADER/FOOTER 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AC080DF-2180-0E43-A892-A15EB2E2AE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25423" y="922582"/>
            <a:ext cx="1888668" cy="194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7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F419173-A613-DB49-A35E-3FB45E6390B0}"/>
              </a:ext>
            </a:extLst>
          </p:cNvPr>
          <p:cNvSpPr/>
          <p:nvPr userDrawn="1"/>
        </p:nvSpPr>
        <p:spPr>
          <a:xfrm>
            <a:off x="0" y="4876005"/>
            <a:ext cx="9144000" cy="28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06B9C0E8-DCB4-2C4D-B49C-1989548CC6F9}"/>
              </a:ext>
            </a:extLst>
          </p:cNvPr>
          <p:cNvSpPr txBox="1">
            <a:spLocks/>
          </p:cNvSpPr>
          <p:nvPr userDrawn="1"/>
        </p:nvSpPr>
        <p:spPr>
          <a:xfrm>
            <a:off x="672778" y="4955257"/>
            <a:ext cx="1810990" cy="17452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sv-SE"/>
            </a:defPPr>
            <a:lvl1pPr algn="l" defTabSz="4572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sv-SE" sz="900" b="0" i="0" kern="1200" cap="none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sv-SE" sz="700" b="1" spc="50" baseline="0" dirty="0">
                <a:solidFill>
                  <a:schemeClr val="bg1">
                    <a:lumMod val="75000"/>
                  </a:schemeClr>
                </a:solidFill>
              </a:rPr>
              <a:t>UNIVERSITY OF GOTHENBURG</a:t>
            </a:r>
          </a:p>
        </p:txBody>
      </p:sp>
      <p:sp>
        <p:nvSpPr>
          <p:cNvPr id="1027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684000" y="504000"/>
            <a:ext cx="7831350" cy="569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add title</a:t>
            </a:r>
            <a:endParaRPr lang="sv-SE" noProof="0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idx="1"/>
          </p:nvPr>
        </p:nvSpPr>
        <p:spPr>
          <a:xfrm>
            <a:off x="684000" y="1440000"/>
            <a:ext cx="6912336" cy="29425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98B76A9E-659D-3246-9945-EC036A06EA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C6095C30-6B94-8142-BEB7-475E82B75C11}" type="datetime1">
              <a:rPr lang="sv-SE" smtClean="0"/>
              <a:t>2024-07-29</a:t>
            </a:fld>
            <a:endParaRPr lang="sv-SE" dirty="0"/>
          </a:p>
        </p:txBody>
      </p:sp>
      <p:sp>
        <p:nvSpPr>
          <p:cNvPr id="10" name="Platshållare för bildnummer 2">
            <a:extLst>
              <a:ext uri="{FF2B5EF4-FFF2-40B4-BE49-F238E27FC236}">
                <a16:creationId xmlns:a16="http://schemas.microsoft.com/office/drawing/2014/main" id="{4D706C36-8584-B44B-9BDF-53AD793C9A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11" name="Platshållare för sidfot 5">
            <a:extLst>
              <a:ext uri="{FF2B5EF4-FFF2-40B4-BE49-F238E27FC236}">
                <a16:creationId xmlns:a16="http://schemas.microsoft.com/office/drawing/2014/main" id="{7C0E5002-29C3-554A-939E-D0A04FF69C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101728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  <p:sldLayoutId id="2147484064" r:id="rId12"/>
    <p:sldLayoutId id="2147484065" r:id="rId13"/>
    <p:sldLayoutId id="2147484066" r:id="rId14"/>
    <p:sldLayoutId id="2147484067" r:id="rId15"/>
    <p:sldLayoutId id="2147484068" r:id="rId16"/>
    <p:sldLayoutId id="2147484069" r:id="rId17"/>
    <p:sldLayoutId id="2147484070" r:id="rId18"/>
    <p:sldLayoutId id="2147484071" r:id="rId19"/>
    <p:sldLayoutId id="2147484072" r:id="rId20"/>
    <p:sldLayoutId id="2147484073" r:id="rId21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sldNum="0" hdr="0" ftr="0" dt="0"/>
  <p:txStyles>
    <p:titleStyle>
      <a:lvl1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i="0" kern="1200">
          <a:solidFill>
            <a:schemeClr val="tx1">
              <a:lumMod val="75000"/>
              <a:lumOff val="25000"/>
            </a:schemeClr>
          </a:solidFill>
          <a:latin typeface="Arial Narrow"/>
          <a:ea typeface="ＭＳ Ｐゴシック" pitchFamily="-65" charset="-128"/>
          <a:cs typeface="ＭＳ Ｐゴシック" charset="0"/>
        </a:defRPr>
      </a:lvl1pPr>
      <a:lvl2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2pPr>
      <a:lvl3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3pPr>
      <a:lvl4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4pPr>
      <a:lvl5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9pPr>
    </p:titleStyle>
    <p:bodyStyle>
      <a:lvl1pPr marL="180000" indent="-180000" algn="l" defTabSz="457200" rtl="0" eaLnBrk="1" fontAlgn="base" hangingPunct="1">
        <a:lnSpc>
          <a:spcPct val="110000"/>
        </a:lnSpc>
        <a:spcBef>
          <a:spcPts val="800"/>
        </a:spcBef>
        <a:spcAft>
          <a:spcPct val="0"/>
        </a:spcAft>
        <a:buFont typeface="Arial" charset="0"/>
        <a:buChar char="•"/>
        <a:defRPr lang="sv-SE" sz="1800" kern="1200" dirty="0" smtClean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ＭＳ Ｐゴシック" pitchFamily="-65" charset="-128"/>
          <a:cs typeface="Arial" panose="020B0604020202020204" pitchFamily="34" charset="0"/>
        </a:defRPr>
      </a:lvl1pPr>
      <a:lvl2pPr marL="501750" indent="-285750" algn="l" defTabSz="457200" rtl="0" eaLnBrk="1" fontAlgn="base" hangingPunct="1">
        <a:lnSpc>
          <a:spcPct val="100000"/>
        </a:lnSpc>
        <a:spcBef>
          <a:spcPts val="200"/>
        </a:spcBef>
        <a:spcAft>
          <a:spcPts val="300"/>
        </a:spcAft>
        <a:buFont typeface="Arial" panose="020B0604020202020204" pitchFamily="34" charset="0"/>
        <a:buChar char="–"/>
        <a:defRPr lang="sv-SE" sz="1600" kern="1200" baseline="0" dirty="0" smtClean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ＭＳ Ｐゴシック" pitchFamily="-65" charset="-128"/>
          <a:cs typeface="Arial" panose="020B0604020202020204" pitchFamily="34" charset="0"/>
        </a:defRPr>
      </a:lvl2pPr>
      <a:lvl3pPr marL="717750" indent="-285750" algn="l" defTabSz="457200" rtl="0" eaLnBrk="1" fontAlgn="base" hangingPunct="1">
        <a:spcBef>
          <a:spcPts val="0"/>
        </a:spcBef>
        <a:spcAft>
          <a:spcPts val="300"/>
        </a:spcAft>
        <a:buFont typeface="Wingdings" panose="05000000000000000000" pitchFamily="2" charset="2"/>
        <a:buChar char="§"/>
        <a:defRPr lang="sv-SE" sz="1600" kern="1200" dirty="0" smtClean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3pPr>
      <a:lvl4pPr marL="933750" indent="-285750" algn="l" defTabSz="457200" rtl="0" eaLnBrk="1" fontAlgn="base" hangingPunct="1"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sv-SE" sz="1600" kern="1200" baseline="0" dirty="0" smtClean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Helvetica" charset="0"/>
          <a:cs typeface="Arial" panose="020B0604020202020204" pitchFamily="34" charset="0"/>
        </a:defRPr>
      </a:lvl4pPr>
      <a:lvl5pPr marL="1149750" indent="-285750" algn="l" defTabSz="457200" rtl="0" eaLnBrk="1" fontAlgn="base" hangingPunct="1">
        <a:spcBef>
          <a:spcPts val="0"/>
        </a:spcBef>
        <a:spcAft>
          <a:spcPct val="0"/>
        </a:spcAft>
        <a:buFont typeface="Arial" panose="020B0604020202020204" pitchFamily="34" charset="0"/>
        <a:buChar char="–"/>
        <a:defRPr lang="sv-SE" sz="1600" kern="1200" dirty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Helvetica" charset="0"/>
          <a:cs typeface="Arial" panose="020B0604020202020204" pitchFamily="34" charset="0"/>
        </a:defRPr>
      </a:lvl5pPr>
      <a:lvl6pPr marL="1616075" indent="-215900" algn="l" defTabSz="457200" rtl="0" eaLnBrk="1" latinLnBrk="0" hangingPunct="1">
        <a:spcBef>
          <a:spcPts val="0"/>
        </a:spcBef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pos="2880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orient="horz" pos="415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F419173-A613-DB49-A35E-3FB45E6390B0}"/>
              </a:ext>
            </a:extLst>
          </p:cNvPr>
          <p:cNvSpPr/>
          <p:nvPr userDrawn="1"/>
        </p:nvSpPr>
        <p:spPr>
          <a:xfrm>
            <a:off x="0" y="4876005"/>
            <a:ext cx="9144000" cy="28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06B9C0E8-DCB4-2C4D-B49C-1989548CC6F9}"/>
              </a:ext>
            </a:extLst>
          </p:cNvPr>
          <p:cNvSpPr txBox="1">
            <a:spLocks/>
          </p:cNvSpPr>
          <p:nvPr userDrawn="1"/>
        </p:nvSpPr>
        <p:spPr>
          <a:xfrm>
            <a:off x="672778" y="4955257"/>
            <a:ext cx="1810990" cy="17452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sv-SE"/>
            </a:defPPr>
            <a:lvl1pPr algn="l" defTabSz="4572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sv-SE" sz="900" b="0" i="0" kern="1200" cap="none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sv-SE" sz="700" b="1" spc="50" baseline="0" dirty="0">
                <a:solidFill>
                  <a:schemeClr val="bg1">
                    <a:lumMod val="75000"/>
                  </a:schemeClr>
                </a:solidFill>
              </a:rPr>
              <a:t>UNIVERSITY OF GOTHENBURG</a:t>
            </a:r>
          </a:p>
        </p:txBody>
      </p:sp>
      <p:sp>
        <p:nvSpPr>
          <p:cNvPr id="1027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684000" y="504000"/>
            <a:ext cx="7831350" cy="569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add title</a:t>
            </a:r>
            <a:endParaRPr lang="sv-SE" noProof="0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idx="1"/>
          </p:nvPr>
        </p:nvSpPr>
        <p:spPr>
          <a:xfrm>
            <a:off x="684000" y="1440000"/>
            <a:ext cx="6912336" cy="29425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1" name="Date Placeholder 1">
            <a:extLst>
              <a:ext uri="{FF2B5EF4-FFF2-40B4-BE49-F238E27FC236}">
                <a16:creationId xmlns:a16="http://schemas.microsoft.com/office/drawing/2014/main" id="{359489DE-820D-EA4B-B29F-5CF912AF8D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B51044B8-23DA-6946-8D9E-2E15B85429F0}" type="datetime1">
              <a:rPr lang="sv-SE" smtClean="0"/>
              <a:t>2024-07-29</a:t>
            </a:fld>
            <a:endParaRPr lang="sv-SE" dirty="0"/>
          </a:p>
        </p:txBody>
      </p:sp>
      <p:sp>
        <p:nvSpPr>
          <p:cNvPr id="12" name="Platshållare för bildnummer 2">
            <a:extLst>
              <a:ext uri="{FF2B5EF4-FFF2-40B4-BE49-F238E27FC236}">
                <a16:creationId xmlns:a16="http://schemas.microsoft.com/office/drawing/2014/main" id="{CD35B63B-12FC-0941-9D3A-E226320AA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B5F637CF-7FE0-2440-B6C6-8B84B87E45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ORGANISATION NAME – CHANGE HEADER/FOOTER </a:t>
            </a:r>
          </a:p>
        </p:txBody>
      </p:sp>
    </p:spTree>
    <p:extLst>
      <p:ext uri="{BB962C8B-B14F-4D97-AF65-F5344CB8AC3E}">
        <p14:creationId xmlns:p14="http://schemas.microsoft.com/office/powerpoint/2010/main" val="4242150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2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  <p:sldLayoutId id="2147484043" r:id="rId12"/>
    <p:sldLayoutId id="2147484044" r:id="rId13"/>
    <p:sldLayoutId id="2147484045" r:id="rId14"/>
    <p:sldLayoutId id="2147484046" r:id="rId15"/>
    <p:sldLayoutId id="2147484047" r:id="rId16"/>
    <p:sldLayoutId id="2147484048" r:id="rId17"/>
    <p:sldLayoutId id="2147484049" r:id="rId18"/>
    <p:sldLayoutId id="2147484050" r:id="rId19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sldNum="0" hdr="0" ftr="0" dt="0"/>
  <p:txStyles>
    <p:titleStyle>
      <a:lvl1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i="0" kern="1200">
          <a:solidFill>
            <a:schemeClr val="bg1">
              <a:lumMod val="95000"/>
            </a:schemeClr>
          </a:solidFill>
          <a:latin typeface="Arial Narrow"/>
          <a:ea typeface="ＭＳ Ｐゴシック" pitchFamily="-65" charset="-128"/>
          <a:cs typeface="ＭＳ Ｐゴシック" charset="0"/>
        </a:defRPr>
      </a:lvl1pPr>
      <a:lvl2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2pPr>
      <a:lvl3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3pPr>
      <a:lvl4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4pPr>
      <a:lvl5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9pPr>
    </p:titleStyle>
    <p:bodyStyle>
      <a:lvl1pPr marL="180000" indent="-180000" algn="l" defTabSz="457200" rtl="0" eaLnBrk="1" fontAlgn="base" hangingPunct="1">
        <a:lnSpc>
          <a:spcPct val="110000"/>
        </a:lnSpc>
        <a:spcBef>
          <a:spcPts val="800"/>
        </a:spcBef>
        <a:spcAft>
          <a:spcPct val="0"/>
        </a:spcAft>
        <a:buFont typeface="Arial" charset="0"/>
        <a:buChar char="•"/>
        <a:defRPr lang="sv-SE" sz="1800" kern="1200" dirty="0" smtClean="0">
          <a:solidFill>
            <a:schemeClr val="bg1">
              <a:lumMod val="95000"/>
            </a:schemeClr>
          </a:solidFill>
          <a:latin typeface="Arial" panose="020B0604020202020204" pitchFamily="34" charset="0"/>
          <a:ea typeface="ＭＳ Ｐゴシック" pitchFamily="-65" charset="-128"/>
          <a:cs typeface="Arial" panose="020B0604020202020204" pitchFamily="34" charset="0"/>
        </a:defRPr>
      </a:lvl1pPr>
      <a:lvl2pPr marL="501750" indent="-285750" algn="l" defTabSz="457200" rtl="0" eaLnBrk="1" fontAlgn="base" hangingPunct="1">
        <a:lnSpc>
          <a:spcPct val="100000"/>
        </a:lnSpc>
        <a:spcBef>
          <a:spcPts val="200"/>
        </a:spcBef>
        <a:spcAft>
          <a:spcPts val="300"/>
        </a:spcAft>
        <a:buFont typeface="Arial" panose="020B0604020202020204" pitchFamily="34" charset="0"/>
        <a:buChar char="–"/>
        <a:defRPr lang="sv-SE" sz="1600" kern="1200" baseline="0" dirty="0" smtClean="0">
          <a:solidFill>
            <a:schemeClr val="bg1">
              <a:lumMod val="95000"/>
            </a:schemeClr>
          </a:solidFill>
          <a:latin typeface="Arial" panose="020B0604020202020204" pitchFamily="34" charset="0"/>
          <a:ea typeface="ＭＳ Ｐゴシック" pitchFamily="-65" charset="-128"/>
          <a:cs typeface="Arial" panose="020B0604020202020204" pitchFamily="34" charset="0"/>
        </a:defRPr>
      </a:lvl2pPr>
      <a:lvl3pPr marL="717750" indent="-285750" algn="l" defTabSz="457200" rtl="0" eaLnBrk="1" fontAlgn="base" hangingPunct="1">
        <a:spcBef>
          <a:spcPts val="0"/>
        </a:spcBef>
        <a:spcAft>
          <a:spcPts val="300"/>
        </a:spcAft>
        <a:buFont typeface="Wingdings" panose="05000000000000000000" pitchFamily="2" charset="2"/>
        <a:buChar char="§"/>
        <a:defRPr lang="sv-SE" sz="1600" kern="1200" dirty="0" smtClean="0">
          <a:solidFill>
            <a:schemeClr val="bg1">
              <a:lumMod val="95000"/>
            </a:schemeClr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3pPr>
      <a:lvl4pPr marL="933750" indent="-285750" algn="l" defTabSz="457200" rtl="0" eaLnBrk="1" fontAlgn="base" hangingPunct="1"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sv-SE" sz="1600" kern="1200" baseline="0" dirty="0" smtClean="0">
          <a:solidFill>
            <a:schemeClr val="bg1">
              <a:lumMod val="95000"/>
            </a:schemeClr>
          </a:solidFill>
          <a:latin typeface="Arial" panose="020B0604020202020204" pitchFamily="34" charset="0"/>
          <a:ea typeface="Helvetica" charset="0"/>
          <a:cs typeface="Arial" panose="020B0604020202020204" pitchFamily="34" charset="0"/>
        </a:defRPr>
      </a:lvl4pPr>
      <a:lvl5pPr marL="1149750" indent="-285750" algn="l" defTabSz="457200" rtl="0" eaLnBrk="1" fontAlgn="base" hangingPunct="1">
        <a:spcBef>
          <a:spcPts val="0"/>
        </a:spcBef>
        <a:spcAft>
          <a:spcPct val="0"/>
        </a:spcAft>
        <a:buFont typeface="Arial" panose="020B0604020202020204" pitchFamily="34" charset="0"/>
        <a:buChar char="–"/>
        <a:defRPr lang="sv-SE" sz="1600" kern="1200" dirty="0">
          <a:solidFill>
            <a:schemeClr val="bg1">
              <a:lumMod val="95000"/>
            </a:schemeClr>
          </a:solidFill>
          <a:latin typeface="Arial" panose="020B0604020202020204" pitchFamily="34" charset="0"/>
          <a:ea typeface="Helvetica" charset="0"/>
          <a:cs typeface="Arial" panose="020B0604020202020204" pitchFamily="34" charset="0"/>
        </a:defRPr>
      </a:lvl5pPr>
      <a:lvl6pPr marL="1616075" indent="-215900" algn="l" defTabSz="457200" rtl="0" eaLnBrk="1" latinLnBrk="0" hangingPunct="1">
        <a:spcBef>
          <a:spcPts val="0"/>
        </a:spcBef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pos="2880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orient="horz" pos="41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English%20summary:%20https:/www.rf.se/download/18.153f8b4e188bda3f94777350/1687174257152/Pathways%20to%20World%20Class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a.schubring@dshs-koeln.de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gu.se/om-universitetet/hitta-person/astridschubring" TargetMode="External"/><Relationship Id="rId4" Type="http://schemas.openxmlformats.org/officeDocument/2006/relationships/hyperlink" Target="https://www.dshs-koeln.de/visitenkarte/person/univ-prof-dr-astrid-schubring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77/10126902231168098" TargetMode="External"/><Relationship Id="rId2" Type="http://schemas.openxmlformats.org/officeDocument/2006/relationships/hyperlink" Target="https://doi.org/10.4337/9781789903607.00025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rf.se/download/18.7d74975f1859fdf1f76784de/1673853860987/Fou2022_6%20V%C3%A4gar%20till%20v%C3%A4rldstoppen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7418733-5648-B522-BA9D-59937E931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066753-8178-C20D-4EDD-0A79CB3C54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82FEF-575C-EDB3-5F2C-3CAC2AB09C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endParaRPr lang="en-GB"/>
          </a:p>
        </p:txBody>
      </p:sp>
      <p:sp>
        <p:nvSpPr>
          <p:cNvPr id="5" name="Picture Placeholder 4" descr="University of Gothenburg logo">
            <a:extLst>
              <a:ext uri="{FF2B5EF4-FFF2-40B4-BE49-F238E27FC236}">
                <a16:creationId xmlns:a16="http://schemas.microsoft.com/office/drawing/2014/main" id="{77E1B7C4-A9BA-6AEE-839E-57244B8891E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ED3882F1-9A32-075A-03CD-D12C16184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 bwMode="auto">
          <a:xfrm>
            <a:off x="684000" y="1347614"/>
            <a:ext cx="7848440" cy="230425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 b="1" i="0" kern="1200" cap="all" baseline="0">
                <a:solidFill>
                  <a:schemeClr val="bg1"/>
                </a:solidFill>
                <a:effectLst/>
                <a:latin typeface="Arial Narrow" panose="020B0606020202030204" pitchFamily="34" charset="0"/>
                <a:ea typeface="ＭＳ Ｐゴシック" pitchFamily="-65" charset="-128"/>
                <a:cs typeface="ＭＳ Ｐゴシック" charset="0"/>
              </a:defRPr>
            </a:lvl1pPr>
            <a:lvl2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charset="0"/>
              </a:defRPr>
            </a:lvl2pPr>
            <a:lvl3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charset="0"/>
              </a:defRPr>
            </a:lvl3pPr>
            <a:lvl4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charset="0"/>
              </a:defRPr>
            </a:lvl4pPr>
            <a:lvl5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464646"/>
                </a:solidFill>
                <a:latin typeface="Arial Bold" pitchFamily="-65" charset="0"/>
                <a:ea typeface="ＭＳ Ｐゴシック" pitchFamily="-65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464646"/>
                </a:solidFill>
                <a:latin typeface="Arial Bold" pitchFamily="-65" charset="0"/>
                <a:ea typeface="ＭＳ Ｐゴシック" pitchFamily="-65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464646"/>
                </a:solidFill>
                <a:latin typeface="Arial Bold" pitchFamily="-65" charset="0"/>
                <a:ea typeface="ＭＳ Ｐゴシック" pitchFamily="-65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464646"/>
                </a:solidFill>
                <a:latin typeface="Arial Bold" pitchFamily="-65" charset="0"/>
                <a:ea typeface="ＭＳ Ｐゴシック" pitchFamily="-65" charset="-128"/>
              </a:defRPr>
            </a:lvl9pPr>
          </a:lstStyle>
          <a:p>
            <a:pPr algn="ctr"/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can we learn from elite athletes’ lived experiences about athlete sustainability?</a:t>
            </a:r>
            <a:endParaRPr lang="de-DE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German Sport University Cologne logo">
            <a:extLst>
              <a:ext uri="{FF2B5EF4-FFF2-40B4-BE49-F238E27FC236}">
                <a16:creationId xmlns:a16="http://schemas.microsoft.com/office/drawing/2014/main" id="{371EF150-6159-344D-40FF-8D2E6354F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184" y="85750"/>
            <a:ext cx="2857500" cy="685800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FD60D06-55BC-5DA9-4D17-3538295433CF}"/>
              </a:ext>
            </a:extLst>
          </p:cNvPr>
          <p:cNvSpPr txBox="1">
            <a:spLocks/>
          </p:cNvSpPr>
          <p:nvPr/>
        </p:nvSpPr>
        <p:spPr>
          <a:xfrm>
            <a:off x="684000" y="3726442"/>
            <a:ext cx="7848440" cy="933540"/>
          </a:xfrm>
          <a:prstGeom prst="rect">
            <a:avLst/>
          </a:prstGeom>
          <a:ln>
            <a:solidFill>
              <a:schemeClr val="tx1"/>
            </a:solidFill>
            <a:prstDash val="solid"/>
          </a:ln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457200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None/>
              <a:defRPr lang="sv-SE" sz="1200" b="0" i="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Narrow"/>
                <a:ea typeface="ＭＳ Ｐゴシック" pitchFamily="-65" charset="-128"/>
                <a:cs typeface="Arial" panose="020B0604020202020204" pitchFamily="34" charset="0"/>
              </a:defRPr>
            </a:lvl1pPr>
            <a:lvl2pPr marL="501750" indent="-285750" algn="l" defTabSz="457200" rtl="0" eaLnBrk="1" fontAlgn="base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lang="sv-SE" sz="16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2pPr>
            <a:lvl3pPr marL="717750" indent="-28575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lang="sv-SE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933750" indent="-28575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sv-SE" sz="16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4pPr>
            <a:lvl5pPr marL="1149750" indent="-28575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sv-SE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5pPr>
            <a:lvl6pPr marL="1616075" indent="-215900" algn="l" defTabSz="457200" rtl="0" eaLnBrk="1" latinLnBrk="0" hangingPunct="1">
              <a:spcBef>
                <a:spcPts val="0"/>
              </a:spcBef>
              <a:buFont typeface="Wingdings" panose="05000000000000000000" pitchFamily="2" charset="2"/>
              <a:buChar char="§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sz="1500" b="1" dirty="0"/>
              <a:t>Center for Child Protection and Safeguarding in Sport</a:t>
            </a:r>
          </a:p>
          <a:p>
            <a:pPr algn="ctr">
              <a:spcBef>
                <a:spcPts val="600"/>
              </a:spcBef>
            </a:pPr>
            <a:r>
              <a:rPr lang="en-US" sz="1500" b="1" dirty="0"/>
              <a:t> Online Seminar Series 2023/24 hosted By Dr. M. Lang</a:t>
            </a:r>
          </a:p>
          <a:p>
            <a:pPr algn="ctr">
              <a:spcBef>
                <a:spcPts val="600"/>
              </a:spcBef>
            </a:pPr>
            <a:r>
              <a:rPr lang="en-US" sz="1600" b="1" dirty="0"/>
              <a:t> 26th of </a:t>
            </a:r>
            <a:r>
              <a:rPr lang="en-US" sz="1600" b="1" dirty="0" err="1"/>
              <a:t>jUne</a:t>
            </a:r>
            <a:r>
              <a:rPr lang="en-US" sz="1600" b="1" dirty="0"/>
              <a:t> 2024</a:t>
            </a:r>
            <a:br>
              <a:rPr lang="en-US" sz="1600" b="1" dirty="0"/>
            </a:br>
            <a:r>
              <a:rPr lang="en-US" sz="1500" b="1" dirty="0" err="1"/>
              <a:t>ProF.</a:t>
            </a:r>
            <a:r>
              <a:rPr lang="en-US" sz="1500" b="1" dirty="0"/>
              <a:t> Dr. Astrid Schubring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225960-15D4-E6D4-EF65-534F86058469}"/>
              </a:ext>
            </a:extLst>
          </p:cNvPr>
          <p:cNvSpPr/>
          <p:nvPr/>
        </p:nvSpPr>
        <p:spPr>
          <a:xfrm>
            <a:off x="602107" y="4896544"/>
            <a:ext cx="1593629" cy="195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02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53A590-D721-4C33-B138-8468C6B9D09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GB" b="1" dirty="0"/>
              <a:t>The field of research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The question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Theoretical starting points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The research study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Six learnings 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Summary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Outlook</a:t>
            </a:r>
          </a:p>
        </p:txBody>
      </p:sp>
      <p:sp>
        <p:nvSpPr>
          <p:cNvPr id="6" name="Title 5" descr="Outline">
            <a:extLst>
              <a:ext uri="{FF2B5EF4-FFF2-40B4-BE49-F238E27FC236}">
                <a16:creationId xmlns:a16="http://schemas.microsoft.com/office/drawing/2014/main" id="{C1347A84-2A75-4221-B890-03DBB7975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Outline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8CA853-2B54-4FA3-8CEB-18FD813105A0}"/>
              </a:ext>
            </a:extLst>
          </p:cNvPr>
          <p:cNvSpPr txBox="1"/>
          <p:nvPr/>
        </p:nvSpPr>
        <p:spPr>
          <a:xfrm>
            <a:off x="5850164" y="4604225"/>
            <a:ext cx="3024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Tove Alexandersson, Orienteering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C21CAF-ADBD-1E44-4F4A-6E8811071231}"/>
              </a:ext>
            </a:extLst>
          </p:cNvPr>
          <p:cNvSpPr/>
          <p:nvPr/>
        </p:nvSpPr>
        <p:spPr>
          <a:xfrm>
            <a:off x="602107" y="4896544"/>
            <a:ext cx="1593629" cy="195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Schubring 26.06.2024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804455E6-599B-4F00-A5A0-49FE22242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19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1A431-4ED8-4FD7-A6FB-593DE1198D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84001" y="1440000"/>
            <a:ext cx="7416391" cy="3199500"/>
          </a:xfrm>
        </p:spPr>
        <p:txBody>
          <a:bodyPr>
            <a:normAutofit/>
          </a:bodyPr>
          <a:lstStyle/>
          <a:p>
            <a:r>
              <a:rPr lang="en-GB" dirty="0"/>
              <a:t>Today, research covers entire career pathway and within career transitions </a:t>
            </a:r>
            <a:r>
              <a:rPr lang="en-GB" sz="1100" dirty="0"/>
              <a:t>(e.g., John et al., 2021; Pummel et al., 2008). </a:t>
            </a:r>
          </a:p>
          <a:p>
            <a:r>
              <a:rPr lang="en-GB" dirty="0"/>
              <a:t>Greater understanding of the embeddedness of athletic careers in individuals’ life course </a:t>
            </a:r>
            <a:r>
              <a:rPr lang="en-GB" sz="1100" dirty="0"/>
              <a:t>(e.g., Baur, 1989; </a:t>
            </a:r>
            <a:r>
              <a:rPr lang="en-GB" sz="1100" dirty="0" err="1"/>
              <a:t>Debois</a:t>
            </a:r>
            <a:r>
              <a:rPr lang="en-GB" sz="1100" dirty="0"/>
              <a:t> et al., 2012, 2015)</a:t>
            </a:r>
          </a:p>
          <a:p>
            <a:r>
              <a:rPr lang="en-GB" dirty="0"/>
              <a:t>Establishment of career development models and research foci on ‘dual careers’ </a:t>
            </a:r>
            <a:r>
              <a:rPr lang="en-GB" sz="1100" dirty="0"/>
              <a:t>(Stambulova et al., 2019; </a:t>
            </a:r>
            <a:r>
              <a:rPr lang="en-GB" sz="1100" dirty="0" err="1"/>
              <a:t>Wyllemann</a:t>
            </a:r>
            <a:r>
              <a:rPr lang="en-GB" sz="1100" dirty="0"/>
              <a:t> &amp; Lavallee, 2004).</a:t>
            </a:r>
          </a:p>
          <a:p>
            <a:r>
              <a:rPr lang="en-GB" dirty="0"/>
              <a:t>Sociological research stresses the influence of social context (culture, sport organisations, policies, gender etc.) on athlete career development </a:t>
            </a:r>
            <a:r>
              <a:rPr lang="en-GB" sz="1100" dirty="0"/>
              <a:t>(Aarresola et al., 2021; Barker-Ruchti, 2019; Lang, 2020, Pedersen, 2001; </a:t>
            </a:r>
            <a:r>
              <a:rPr lang="da-DK" sz="1100" dirty="0"/>
              <a:t>Purdy et al., 2018; 2021; </a:t>
            </a:r>
            <a:r>
              <a:rPr lang="en-GB" sz="1100" dirty="0"/>
              <a:t>Schubring et al., 2023; </a:t>
            </a:r>
            <a:r>
              <a:rPr lang="en-GB" sz="1100" dirty="0" err="1"/>
              <a:t>Tekavc</a:t>
            </a:r>
            <a:r>
              <a:rPr lang="en-GB" sz="1100" dirty="0"/>
              <a:t> et al., 2020).</a:t>
            </a:r>
          </a:p>
        </p:txBody>
      </p:sp>
      <p:sp>
        <p:nvSpPr>
          <p:cNvPr id="5" name="Title 4" descr="Previous Research on Athletic Careers">
            <a:extLst>
              <a:ext uri="{FF2B5EF4-FFF2-40B4-BE49-F238E27FC236}">
                <a16:creationId xmlns:a16="http://schemas.microsoft.com/office/drawing/2014/main" id="{5B129E1F-1097-40B7-84DA-800220AE1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Previous Research on Athletic Careers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3C0FCC-1F2A-B72D-14B5-76D9A6D7993D}"/>
              </a:ext>
            </a:extLst>
          </p:cNvPr>
          <p:cNvSpPr/>
          <p:nvPr/>
        </p:nvSpPr>
        <p:spPr>
          <a:xfrm>
            <a:off x="602107" y="4896544"/>
            <a:ext cx="1593629" cy="195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Schubring 26.06.2024</a:t>
            </a:r>
          </a:p>
        </p:txBody>
      </p:sp>
    </p:spTree>
    <p:extLst>
      <p:ext uri="{BB962C8B-B14F-4D97-AF65-F5344CB8AC3E}">
        <p14:creationId xmlns:p14="http://schemas.microsoft.com/office/powerpoint/2010/main" val="289169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2. The question">
            <a:extLst>
              <a:ext uri="{FF2B5EF4-FFF2-40B4-BE49-F238E27FC236}">
                <a16:creationId xmlns:a16="http://schemas.microsoft.com/office/drawing/2014/main" id="{4DC06FDA-9BBA-170D-D6BB-CDA83B749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The question</a:t>
            </a:r>
          </a:p>
        </p:txBody>
      </p:sp>
      <p:sp>
        <p:nvSpPr>
          <p:cNvPr id="6" name="Content Placeholder 5" descr="What can we learn from athletes’ lived experiences about athlete sustainability?&#10;">
            <a:extLst>
              <a:ext uri="{FF2B5EF4-FFF2-40B4-BE49-F238E27FC236}">
                <a16:creationId xmlns:a16="http://schemas.microsoft.com/office/drawing/2014/main" id="{85EEFED3-3FCC-FD6C-CE7F-4AFC95F27B4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04315" y="1275606"/>
            <a:ext cx="7416391" cy="915726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can we learn from athletes’ lived experiences about athlete sustainability?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B15C62-A69D-623A-BEF6-05EB8DA0E101}"/>
              </a:ext>
            </a:extLst>
          </p:cNvPr>
          <p:cNvSpPr/>
          <p:nvPr/>
        </p:nvSpPr>
        <p:spPr>
          <a:xfrm>
            <a:off x="602107" y="4896544"/>
            <a:ext cx="1593629" cy="195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Schubring 26.06.2024</a:t>
            </a:r>
          </a:p>
        </p:txBody>
      </p:sp>
    </p:spTree>
    <p:extLst>
      <p:ext uri="{BB962C8B-B14F-4D97-AF65-F5344CB8AC3E}">
        <p14:creationId xmlns:p14="http://schemas.microsoft.com/office/powerpoint/2010/main" val="317797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 descr="The lived experience &#10;“A researcher or research subject’s human experiences, choices, and options and how those factors influence one’s perception of knowledge.” (Boylorn, 2008, p. 490).&#10;“Centering lived experience provides a basis … to share expertise from different sources towards more effective and just outcomes.” (O’Leary &amp; Tsui, 2022, p. 1076) &#10;">
            <a:extLst>
              <a:ext uri="{FF2B5EF4-FFF2-40B4-BE49-F238E27FC236}">
                <a16:creationId xmlns:a16="http://schemas.microsoft.com/office/drawing/2014/main" id="{85EEFED3-3FCC-FD6C-CE7F-4AFC95F27B4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84001" y="1440000"/>
            <a:ext cx="7416391" cy="2939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ea typeface="Calibri" panose="020F0502020204030204" pitchFamily="34" charset="0"/>
              </a:rPr>
              <a:t>The </a:t>
            </a: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lived experience </a:t>
            </a:r>
          </a:p>
          <a:p>
            <a:r>
              <a:rPr lang="en-US" dirty="0">
                <a:solidFill>
                  <a:srgbClr val="000000"/>
                </a:solidFill>
              </a:rPr>
              <a:t>“A researcher or research subject’s human experiences, choices, and options and how those factors influence one’s perception of knowledge.” (</a:t>
            </a:r>
            <a:r>
              <a:rPr lang="en-US" dirty="0" err="1">
                <a:solidFill>
                  <a:srgbClr val="000000"/>
                </a:solidFill>
              </a:rPr>
              <a:t>Boylorn</a:t>
            </a:r>
            <a:r>
              <a:rPr lang="en-US" dirty="0">
                <a:solidFill>
                  <a:srgbClr val="000000"/>
                </a:solidFill>
              </a:rPr>
              <a:t>, 2008, p. 490).</a:t>
            </a:r>
          </a:p>
          <a:p>
            <a:r>
              <a:rPr lang="en-US" dirty="0">
                <a:solidFill>
                  <a:srgbClr val="000000"/>
                </a:solidFill>
              </a:rPr>
              <a:t>“Centering lived experience provides a basis … to share expertise from different sources towards more effective and just outcomes.” (O’Leary &amp; Tsui, 2022, p. 1076) </a:t>
            </a:r>
          </a:p>
        </p:txBody>
      </p:sp>
      <p:sp>
        <p:nvSpPr>
          <p:cNvPr id="5" name="Title 4" descr="Theoretical starting points">
            <a:extLst>
              <a:ext uri="{FF2B5EF4-FFF2-40B4-BE49-F238E27FC236}">
                <a16:creationId xmlns:a16="http://schemas.microsoft.com/office/drawing/2014/main" id="{4DC06FDA-9BBA-170D-D6BB-CDA83B749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 Theoretical starting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D4E9F3-F9CD-390C-A5E8-9E1948ED5369}"/>
              </a:ext>
            </a:extLst>
          </p:cNvPr>
          <p:cNvSpPr txBox="1"/>
          <p:nvPr/>
        </p:nvSpPr>
        <p:spPr>
          <a:xfrm>
            <a:off x="5724128" y="4379990"/>
            <a:ext cx="316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References: Mcintosh &amp; Wright, 2019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8C70C2-36A7-76DC-076C-9CC13D00B849}"/>
              </a:ext>
            </a:extLst>
          </p:cNvPr>
          <p:cNvSpPr/>
          <p:nvPr/>
        </p:nvSpPr>
        <p:spPr>
          <a:xfrm>
            <a:off x="602107" y="4896544"/>
            <a:ext cx="1593629" cy="195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Schubring 26.06.2024</a:t>
            </a:r>
          </a:p>
        </p:txBody>
      </p:sp>
    </p:spTree>
    <p:extLst>
      <p:ext uri="{BB962C8B-B14F-4D97-AF65-F5344CB8AC3E}">
        <p14:creationId xmlns:p14="http://schemas.microsoft.com/office/powerpoint/2010/main" val="93386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 descr="Sustainability science&#10;Sustainability as a process and a goal, which can not be prescribed, but should be sought (Wals &amp; Corcoran, 2010; Wals, 2011). &#10;Sustainable development involves a collective effort of those effected by sustainability problems (Jickling &amp; Wals, 2008; Barker et al., 2014).&#10;=&gt;  To address sustainability issues in athletes and their careers, learning from athletes’ experiences is key.&#10;">
            <a:extLst>
              <a:ext uri="{FF2B5EF4-FFF2-40B4-BE49-F238E27FC236}">
                <a16:creationId xmlns:a16="http://schemas.microsoft.com/office/drawing/2014/main" id="{85EEFED3-3FCC-FD6C-CE7F-4AFC95F27B4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Sustainability science</a:t>
            </a:r>
          </a:p>
          <a:p>
            <a:r>
              <a:rPr lang="en-US" sz="1900" dirty="0">
                <a:ea typeface="Calibri" panose="020F0502020204030204" pitchFamily="34" charset="0"/>
              </a:rPr>
              <a:t>Sustainability as a process and a goal, which can not be prescribed, but should be sought (Wals &amp; Corcoran, 2010; Wals, 2011). </a:t>
            </a:r>
          </a:p>
          <a:p>
            <a:r>
              <a:rPr lang="en-US" sz="1900" dirty="0">
                <a:ea typeface="Calibri" panose="020F0502020204030204" pitchFamily="34" charset="0"/>
              </a:rPr>
              <a:t>Sustainable development involves a collective effort of those effected by sustainability problems (Jickling &amp; Wals, 2008; Barker et al., 2014).</a:t>
            </a:r>
          </a:p>
          <a:p>
            <a:pPr marL="0" indent="0">
              <a:buNone/>
            </a:pPr>
            <a:r>
              <a:rPr lang="en-US" sz="1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=&gt;  To address </a:t>
            </a:r>
            <a:r>
              <a:rPr lang="en-US" sz="1900" dirty="0">
                <a:ea typeface="Calibri" panose="020F0502020204030204" pitchFamily="34" charset="0"/>
              </a:rPr>
              <a:t>sustainability issues in athletes and their careers, learning from athletes’ experiences is key.</a:t>
            </a:r>
            <a:endParaRPr lang="en-US" sz="19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le 4" descr="Theoretical starting points">
            <a:extLst>
              <a:ext uri="{FF2B5EF4-FFF2-40B4-BE49-F238E27FC236}">
                <a16:creationId xmlns:a16="http://schemas.microsoft.com/office/drawing/2014/main" id="{4DC06FDA-9BBA-170D-D6BB-CDA83B749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 Theoretical starting points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87DAF4-8075-0CF7-A75B-7883E31AEFD8}"/>
              </a:ext>
            </a:extLst>
          </p:cNvPr>
          <p:cNvSpPr/>
          <p:nvPr/>
        </p:nvSpPr>
        <p:spPr>
          <a:xfrm>
            <a:off x="602107" y="4896544"/>
            <a:ext cx="1593629" cy="195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Schubring 26.06.2024</a:t>
            </a:r>
          </a:p>
        </p:txBody>
      </p:sp>
    </p:spTree>
    <p:extLst>
      <p:ext uri="{BB962C8B-B14F-4D97-AF65-F5344CB8AC3E}">
        <p14:creationId xmlns:p14="http://schemas.microsoft.com/office/powerpoint/2010/main" val="357888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hlinkClick r:id="rId3"/>
            <a:extLst>
              <a:ext uri="{FF2B5EF4-FFF2-40B4-BE49-F238E27FC236}">
                <a16:creationId xmlns:a16="http://schemas.microsoft.com/office/drawing/2014/main" id="{EE747943-96DA-310C-750E-6F414F1F4837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4"/>
          <a:srcRect r="1107"/>
          <a:stretch/>
        </p:blipFill>
        <p:spPr>
          <a:xfrm>
            <a:off x="5684208" y="10"/>
            <a:ext cx="3459792" cy="4875996"/>
          </a:xfrm>
          <a:prstGeom prst="rect">
            <a:avLst/>
          </a:prstGeom>
          <a:noFill/>
        </p:spPr>
      </p:pic>
      <p:sp>
        <p:nvSpPr>
          <p:cNvPr id="10" name="Content Placeholder 2" descr="Qualitative case study (Yin, 2014)&#10;Purposeful sampling of Swedish &#10;top-athletes (n=18)&#10;&#10;medalled between 2015-2021 at WC,OG, PG&#10;world-class performance in leagues or professional settings&#10;individual and team (para)sports&#10;women and men &#10;">
            <a:extLst>
              <a:ext uri="{FF2B5EF4-FFF2-40B4-BE49-F238E27FC236}">
                <a16:creationId xmlns:a16="http://schemas.microsoft.com/office/drawing/2014/main" id="{AD6786E1-7E49-968B-1A4A-AD29F9A26E0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84000" y="1440000"/>
            <a:ext cx="5112000" cy="299106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000" dirty="0"/>
              <a:t>Qualitative case study </a:t>
            </a:r>
            <a:r>
              <a:rPr lang="en-GB" sz="1600" dirty="0"/>
              <a:t>(Yin, 2014)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000" dirty="0"/>
              <a:t>Purposeful sampling of Swedish </a:t>
            </a:r>
            <a:br>
              <a:rPr lang="en-GB" sz="2000" dirty="0"/>
            </a:br>
            <a:r>
              <a:rPr lang="en-GB" sz="2000" dirty="0"/>
              <a:t>top-athletes (n=18)</a:t>
            </a:r>
            <a:br>
              <a:rPr lang="en-GB" sz="2000" dirty="0"/>
            </a:br>
            <a:endParaRPr lang="en-GB" sz="20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/>
              <a:t>medalled between 2015-2021 at WC,OG, PG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/>
              <a:t>world-class performance </a:t>
            </a:r>
            <a:r>
              <a:rPr lang="en-GB" sz="1800" dirty="0">
                <a:ea typeface="ＭＳ Ｐゴシック"/>
                <a:cs typeface="Calibri"/>
              </a:rPr>
              <a:t>in leagues or professional settings</a:t>
            </a:r>
            <a:endParaRPr lang="en-GB" sz="1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/>
              <a:t>individual and team (para)sports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/>
              <a:t>women and men </a:t>
            </a:r>
          </a:p>
          <a:p>
            <a:endParaRPr lang="en-US" dirty="0"/>
          </a:p>
        </p:txBody>
      </p:sp>
      <p:sp>
        <p:nvSpPr>
          <p:cNvPr id="12" name="Title 3" descr="The research study">
            <a:extLst>
              <a:ext uri="{FF2B5EF4-FFF2-40B4-BE49-F238E27FC236}">
                <a16:creationId xmlns:a16="http://schemas.microsoft.com/office/drawing/2014/main" id="{973E974E-7209-6083-45FC-CFFC808FF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504000"/>
            <a:ext cx="5112000" cy="569407"/>
          </a:xfrm>
        </p:spPr>
        <p:txBody>
          <a:bodyPr/>
          <a:lstStyle/>
          <a:p>
            <a:r>
              <a:rPr lang="en-US" dirty="0"/>
              <a:t>4. The research study</a:t>
            </a:r>
          </a:p>
        </p:txBody>
      </p:sp>
      <p:sp>
        <p:nvSpPr>
          <p:cNvPr id="6" name="Rektangel 1" descr="Project duration: 2021-2022&#10;Funding: Swedish Sports Confederation (RF)&#10;Swedish Ethical Review Authority approval&#10;">
            <a:extLst>
              <a:ext uri="{FF2B5EF4-FFF2-40B4-BE49-F238E27FC236}">
                <a16:creationId xmlns:a16="http://schemas.microsoft.com/office/drawing/2014/main" id="{424368D1-C44D-93C6-D37A-17C83C4841E8}"/>
              </a:ext>
            </a:extLst>
          </p:cNvPr>
          <p:cNvSpPr/>
          <p:nvPr/>
        </p:nvSpPr>
        <p:spPr>
          <a:xfrm>
            <a:off x="5111552" y="647978"/>
            <a:ext cx="403244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sv-SE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GB" sz="1200" dirty="0">
                <a:ea typeface="ＭＳ Ｐゴシック"/>
                <a:cs typeface="Calibri"/>
              </a:rPr>
              <a:t>Project duration: 2021-2022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GB" sz="1200" dirty="0">
                <a:ea typeface="ＭＳ Ｐゴシック"/>
                <a:cs typeface="Calibri"/>
              </a:rPr>
              <a:t>Funding: Swedish Sports Confederation (RF)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200" dirty="0">
                <a:ea typeface="ＭＳ Ｐゴシック"/>
                <a:cs typeface="Calibri"/>
              </a:rPr>
              <a:t>Swedish Ethical Review Authority approval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8F722C-6E45-16FC-74AC-02D8B7F0466E}"/>
              </a:ext>
            </a:extLst>
          </p:cNvPr>
          <p:cNvSpPr/>
          <p:nvPr/>
        </p:nvSpPr>
        <p:spPr>
          <a:xfrm>
            <a:off x="602107" y="4896544"/>
            <a:ext cx="1593629" cy="195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Schubring 26.06.2024</a:t>
            </a:r>
          </a:p>
        </p:txBody>
      </p:sp>
    </p:spTree>
    <p:extLst>
      <p:ext uri="{BB962C8B-B14F-4D97-AF65-F5344CB8AC3E}">
        <p14:creationId xmlns:p14="http://schemas.microsoft.com/office/powerpoint/2010/main" val="22064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 descr="Data collection method&#10;Online-survey on personal and career background&#10;Biographical mapping interview (Schubring et al., 2019)&#10;Data analysis method&#10;Composition of individual portfolios for case-based analysis&#10;Cross-case comparison and thematic analysis (Braun et al., 2016; Yin, 2014)&#10;Descriptive statistics&#10;">
            <a:extLst>
              <a:ext uri="{FF2B5EF4-FFF2-40B4-BE49-F238E27FC236}">
                <a16:creationId xmlns:a16="http://schemas.microsoft.com/office/drawing/2014/main" id="{7B51A431-4ED8-4FD7-A6FB-593DE1198D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84001" y="1440000"/>
            <a:ext cx="7831349" cy="2939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Data collection method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Online-survey on personal and career background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Biographical mapping interview </a:t>
            </a:r>
            <a:r>
              <a:rPr lang="en-GB" sz="1200" dirty="0"/>
              <a:t>(Schubring et al., 2019</a:t>
            </a:r>
            <a:r>
              <a:rPr lang="en-GB" dirty="0"/>
              <a:t>)</a:t>
            </a:r>
          </a:p>
          <a:p>
            <a:pPr marL="0" indent="0">
              <a:buNone/>
            </a:pPr>
            <a:r>
              <a:rPr lang="en-GB" b="1" dirty="0"/>
              <a:t>Data analysis method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Composition of individual portfolios for case-based analysis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Cross-case comparison and thematic analysis </a:t>
            </a:r>
            <a:r>
              <a:rPr lang="en-GB" sz="1400" dirty="0"/>
              <a:t>(Braun et al., 2016; Yin, 2014)</a:t>
            </a:r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Descriptive statistics</a:t>
            </a:r>
          </a:p>
        </p:txBody>
      </p:sp>
      <p:sp>
        <p:nvSpPr>
          <p:cNvPr id="5" name="Title 4" descr="The research study">
            <a:extLst>
              <a:ext uri="{FF2B5EF4-FFF2-40B4-BE49-F238E27FC236}">
                <a16:creationId xmlns:a16="http://schemas.microsoft.com/office/drawing/2014/main" id="{5B129E1F-1097-40B7-84DA-800220AE1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The research study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9AE399-3FB6-29C2-DCE3-212E1998E934}"/>
              </a:ext>
            </a:extLst>
          </p:cNvPr>
          <p:cNvSpPr/>
          <p:nvPr/>
        </p:nvSpPr>
        <p:spPr>
          <a:xfrm>
            <a:off x="602107" y="4896544"/>
            <a:ext cx="1593629" cy="195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Schubring 26.06.2024</a:t>
            </a:r>
          </a:p>
        </p:txBody>
      </p:sp>
    </p:spTree>
    <p:extLst>
      <p:ext uri="{BB962C8B-B14F-4D97-AF65-F5344CB8AC3E}">
        <p14:creationId xmlns:p14="http://schemas.microsoft.com/office/powerpoint/2010/main" val="148385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descr="The research study">
            <a:extLst>
              <a:ext uri="{FF2B5EF4-FFF2-40B4-BE49-F238E27FC236}">
                <a16:creationId xmlns:a16="http://schemas.microsoft.com/office/drawing/2014/main" id="{56ACE699-6D7D-44FE-AF83-B1C88B15B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The research study</a:t>
            </a:r>
          </a:p>
        </p:txBody>
      </p:sp>
      <p:sp>
        <p:nvSpPr>
          <p:cNvPr id="6" name="Content Placeholder 5" descr="Jointly &gt; 30 OG/PG medals, 70 WC medals, several Champions League and World Cup titles. &#10;5 multiple Olympic/Paralympic medallists&#10;Highest education: 3 upper secondary, 10 high school, 5 university&#10;Performance investment: ø 14,75 years (min. 13 - max 17)&#10;">
            <a:extLst>
              <a:ext uri="{FF2B5EF4-FFF2-40B4-BE49-F238E27FC236}">
                <a16:creationId xmlns:a16="http://schemas.microsoft.com/office/drawing/2014/main" id="{3592CE48-C0ED-4459-8FCE-155797628B7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84001" y="1440000"/>
            <a:ext cx="7056351" cy="2939990"/>
          </a:xfrm>
        </p:spPr>
        <p:txBody>
          <a:bodyPr>
            <a:normAutofit/>
          </a:bodyPr>
          <a:lstStyle/>
          <a:p>
            <a:r>
              <a:rPr lang="en-GB" dirty="0"/>
              <a:t>Jointly &gt; 30 OG/PG medals, 70 WC medals, several Champions League and World Cup titles. </a:t>
            </a:r>
          </a:p>
          <a:p>
            <a:r>
              <a:rPr lang="en-GB" dirty="0"/>
              <a:t>5 multiple Olympic/Paralympic medallists</a:t>
            </a:r>
          </a:p>
          <a:p>
            <a:r>
              <a:rPr lang="en-GB" dirty="0"/>
              <a:t>Highest education: 3 upper secondary, 10 high school, 5 university</a:t>
            </a:r>
          </a:p>
          <a:p>
            <a:r>
              <a:rPr lang="en-GB" dirty="0"/>
              <a:t>Performance investment: </a:t>
            </a:r>
            <a:r>
              <a:rPr lang="sv-SE" dirty="0"/>
              <a:t>ø</a:t>
            </a:r>
            <a:r>
              <a:rPr lang="en-GB" dirty="0"/>
              <a:t> 14,75 years (min. 13 - max 17)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ACB67A-C5DF-4913-9AC6-D9E84F8A6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428" y="3278990"/>
            <a:ext cx="3387748" cy="15988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B38582-F17F-36E1-1683-DABCB3D09FBB}"/>
              </a:ext>
            </a:extLst>
          </p:cNvPr>
          <p:cNvSpPr/>
          <p:nvPr/>
        </p:nvSpPr>
        <p:spPr>
          <a:xfrm>
            <a:off x="602107" y="4896544"/>
            <a:ext cx="1593629" cy="195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Schubring 26.06.2024</a:t>
            </a:r>
          </a:p>
        </p:txBody>
      </p:sp>
    </p:spTree>
    <p:extLst>
      <p:ext uri="{BB962C8B-B14F-4D97-AF65-F5344CB8AC3E}">
        <p14:creationId xmlns:p14="http://schemas.microsoft.com/office/powerpoint/2010/main" val="425322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231290ED-9B07-4E7B-B7F8-252B30520867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330344" y="979866"/>
            <a:ext cx="8274104" cy="3464782"/>
          </a:xfrm>
        </p:spPr>
      </p:pic>
      <p:sp>
        <p:nvSpPr>
          <p:cNvPr id="3" name="Title 2" descr="Findings 1: : Careers are not linear">
            <a:extLst>
              <a:ext uri="{FF2B5EF4-FFF2-40B4-BE49-F238E27FC236}">
                <a16:creationId xmlns:a16="http://schemas.microsoft.com/office/drawing/2014/main" id="{68F0154A-E8F6-1AAF-0C90-F19F5385E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 #1: Careers are not linear</a:t>
            </a:r>
          </a:p>
        </p:txBody>
      </p:sp>
      <p:sp>
        <p:nvSpPr>
          <p:cNvPr id="5" name="TextBox 4" descr="shows a graph of Retrospective career timeline drawing created by an athlete in the Pathway to world-class study (Schubring et al., 2022). &#10;Picture published in Schubring, 2024, p.133).&#10;">
            <a:extLst>
              <a:ext uri="{FF2B5EF4-FFF2-40B4-BE49-F238E27FC236}">
                <a16:creationId xmlns:a16="http://schemas.microsoft.com/office/drawing/2014/main" id="{88C58A4E-422E-21A7-CE15-625E668D6D62}"/>
              </a:ext>
            </a:extLst>
          </p:cNvPr>
          <p:cNvSpPr txBox="1"/>
          <p:nvPr/>
        </p:nvSpPr>
        <p:spPr>
          <a:xfrm>
            <a:off x="330344" y="4299942"/>
            <a:ext cx="8483312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Retrospective career timeline drawing created by an athlete in the Pathway to world-class study (Schubring et al., 2022). </a:t>
            </a:r>
          </a:p>
          <a:p>
            <a:r>
              <a:rPr lang="en-GB" sz="1200" dirty="0"/>
              <a:t>Picture published in Schubring, 2024, p.133).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C68090-E9D6-0C2C-E942-574EF3E7578E}"/>
              </a:ext>
            </a:extLst>
          </p:cNvPr>
          <p:cNvSpPr/>
          <p:nvPr/>
        </p:nvSpPr>
        <p:spPr>
          <a:xfrm>
            <a:off x="602107" y="4896544"/>
            <a:ext cx="1593629" cy="195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Schubring 26.06.2024</a:t>
            </a:r>
          </a:p>
        </p:txBody>
      </p:sp>
    </p:spTree>
    <p:extLst>
      <p:ext uri="{BB962C8B-B14F-4D97-AF65-F5344CB8AC3E}">
        <p14:creationId xmlns:p14="http://schemas.microsoft.com/office/powerpoint/2010/main" val="425951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Findings 2: There is not one way to world-class performance">
            <a:extLst>
              <a:ext uri="{FF2B5EF4-FFF2-40B4-BE49-F238E27FC236}">
                <a16:creationId xmlns:a16="http://schemas.microsoft.com/office/drawing/2014/main" id="{5B129E1F-1097-40B7-84DA-800220AE1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999" y="504000"/>
            <a:ext cx="8291441" cy="569407"/>
          </a:xfrm>
        </p:spPr>
        <p:txBody>
          <a:bodyPr/>
          <a:lstStyle/>
          <a:p>
            <a:r>
              <a:rPr lang="en-GB" dirty="0"/>
              <a:t>5. #2: There is not one way to world-class performance</a:t>
            </a:r>
          </a:p>
        </p:txBody>
      </p:sp>
      <p:graphicFrame>
        <p:nvGraphicFramePr>
          <p:cNvPr id="9" name="Diagram 2">
            <a:extLst>
              <a:ext uri="{FF2B5EF4-FFF2-40B4-BE49-F238E27FC236}">
                <a16:creationId xmlns:a16="http://schemas.microsoft.com/office/drawing/2014/main" id="{AE7B539C-EF03-4CDD-BE1A-2CBEDFFCE60D}"/>
              </a:ext>
            </a:extLst>
          </p:cNvPr>
          <p:cNvGraphicFramePr/>
          <p:nvPr/>
        </p:nvGraphicFramePr>
        <p:xfrm>
          <a:off x="251520" y="1995686"/>
          <a:ext cx="4283968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D1B7CD4-1905-4919-82C0-BC856F75ECED}"/>
              </a:ext>
            </a:extLst>
          </p:cNvPr>
          <p:cNvSpPr txBox="1"/>
          <p:nvPr/>
        </p:nvSpPr>
        <p:spPr>
          <a:xfrm>
            <a:off x="611560" y="4299942"/>
            <a:ext cx="338437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“Short pathway”, team sport athlete, summer</a:t>
            </a:r>
          </a:p>
        </p:txBody>
      </p:sp>
      <p:graphicFrame>
        <p:nvGraphicFramePr>
          <p:cNvPr id="10" name="Diagram 6">
            <a:extLst>
              <a:ext uri="{FF2B5EF4-FFF2-40B4-BE49-F238E27FC236}">
                <a16:creationId xmlns:a16="http://schemas.microsoft.com/office/drawing/2014/main" id="{A8843A26-50F2-4000-A391-BD37B8B801FC}"/>
              </a:ext>
            </a:extLst>
          </p:cNvPr>
          <p:cNvGraphicFramePr/>
          <p:nvPr/>
        </p:nvGraphicFramePr>
        <p:xfrm>
          <a:off x="4510945" y="1995686"/>
          <a:ext cx="4464496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E7A472A-3B25-44AB-AED7-4C6EA3BDB92E}"/>
              </a:ext>
            </a:extLst>
          </p:cNvPr>
          <p:cNvSpPr txBox="1"/>
          <p:nvPr/>
        </p:nvSpPr>
        <p:spPr>
          <a:xfrm>
            <a:off x="5056076" y="4299941"/>
            <a:ext cx="338437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“Long pathway”, individual sport athlete, winter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128B2F-BD30-47D0-8425-BB5AE301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056784" y="992074"/>
            <a:ext cx="21237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70C0"/>
                </a:solidFill>
              </a:rPr>
              <a:t>__</a:t>
            </a:r>
            <a:r>
              <a:rPr lang="en-GB" sz="1050" dirty="0"/>
              <a:t> Path to world-class</a:t>
            </a:r>
          </a:p>
          <a:p>
            <a:r>
              <a:rPr lang="en-GB" sz="2400" dirty="0">
                <a:solidFill>
                  <a:srgbClr val="C00000"/>
                </a:solidFill>
              </a:rPr>
              <a:t>__</a:t>
            </a:r>
            <a:r>
              <a:rPr lang="en-GB" sz="1050" dirty="0"/>
              <a:t> Path on world-class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6BF4ED-6995-B084-6D8B-223F846ED61B}"/>
              </a:ext>
            </a:extLst>
          </p:cNvPr>
          <p:cNvSpPr txBox="1"/>
          <p:nvPr/>
        </p:nvSpPr>
        <p:spPr>
          <a:xfrm>
            <a:off x="5652120" y="4659982"/>
            <a:ext cx="34918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Figures: based on Schubring et al., 2022, p. 28-29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D33971-CE1B-CF9E-F1D6-D5EFF06C1BF6}"/>
              </a:ext>
            </a:extLst>
          </p:cNvPr>
          <p:cNvSpPr/>
          <p:nvPr/>
        </p:nvSpPr>
        <p:spPr>
          <a:xfrm>
            <a:off x="602107" y="4896544"/>
            <a:ext cx="1593629" cy="195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Schubring 26.06.2024</a:t>
            </a:r>
          </a:p>
        </p:txBody>
      </p:sp>
    </p:spTree>
    <p:extLst>
      <p:ext uri="{BB962C8B-B14F-4D97-AF65-F5344CB8AC3E}">
        <p14:creationId xmlns:p14="http://schemas.microsoft.com/office/powerpoint/2010/main" val="354300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3" grpId="0" animBg="1"/>
      <p:bldGraphic spid="10" grpId="0">
        <p:bldAsOne/>
      </p:bldGraphic>
      <p:bldP spid="11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079386-086E-8B63-207C-68523454017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GB" dirty="0" err="1"/>
              <a:t>Yannik</a:t>
            </a:r>
            <a:r>
              <a:rPr lang="en-GB" dirty="0"/>
              <a:t> – bankruptcy of club</a:t>
            </a:r>
          </a:p>
        </p:txBody>
      </p:sp>
      <p:sp>
        <p:nvSpPr>
          <p:cNvPr id="3" name="Title 2" descr="Findings 3: The unpredictability of development">
            <a:extLst>
              <a:ext uri="{FF2B5EF4-FFF2-40B4-BE49-F238E27FC236}">
                <a16:creationId xmlns:a16="http://schemas.microsoft.com/office/drawing/2014/main" id="{68F0154A-E8F6-1AAF-0C90-F19F5385E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 #3: The unpredictability of development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EA5F95-CD84-4177-A3CF-13C29C947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297332"/>
            <a:ext cx="4896544" cy="3279849"/>
          </a:xfrm>
          <a:prstGeom prst="rect">
            <a:avLst/>
          </a:prstGeom>
        </p:spPr>
      </p:pic>
      <p:sp>
        <p:nvSpPr>
          <p:cNvPr id="6" name="TextBox 5" descr="Quote: “I think we've been very lucky actually. There’s been a lot of other people who’ve been much more impacted than we (in Sweden) have. Then the Olympics were pushed back a year and I think that was really just an advantage for me because then I got another year to train.” (Frank, Tokyo medal winner)&#10;">
            <a:extLst>
              <a:ext uri="{FF2B5EF4-FFF2-40B4-BE49-F238E27FC236}">
                <a16:creationId xmlns:a16="http://schemas.microsoft.com/office/drawing/2014/main" id="{EB33A83A-C25D-2B98-FA92-878349E55627}"/>
              </a:ext>
            </a:extLst>
          </p:cNvPr>
          <p:cNvSpPr txBox="1"/>
          <p:nvPr/>
        </p:nvSpPr>
        <p:spPr>
          <a:xfrm>
            <a:off x="1422051" y="3099853"/>
            <a:ext cx="7714309" cy="14773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“I think we've been very lucky actually.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8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here’s been a lot of other people who’ve been much more impacted than we (in Sweden) have. Then the Olympics were pushed back a year and I think that was really just an advantage for me because then I got another year to train.” </a:t>
            </a:r>
            <a:r>
              <a:rPr lang="en-US" sz="16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(Frank, Tokyo medal winner)</a:t>
            </a:r>
            <a:endParaRPr lang="en-US" sz="1800" b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 descr="Qute: “The toughest thing has been 2020 with Covid. There haven’t been any&#10;competitions, you didn’t get a penny in the company in general, so it was the toughest thing.” (Henric, multiple Paralympian)&#10;">
            <a:extLst>
              <a:ext uri="{FF2B5EF4-FFF2-40B4-BE49-F238E27FC236}">
                <a16:creationId xmlns:a16="http://schemas.microsoft.com/office/drawing/2014/main" id="{B3419AC3-38D9-F734-5519-357B8D5C5B98}"/>
              </a:ext>
            </a:extLst>
          </p:cNvPr>
          <p:cNvSpPr txBox="1"/>
          <p:nvPr/>
        </p:nvSpPr>
        <p:spPr>
          <a:xfrm>
            <a:off x="30985" y="1112517"/>
            <a:ext cx="7714309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“The toughest thing has been 2020 with Covid. There haven’t been any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competitions, you didn’t get a penny in the company in general, so it was the toughest thing</a:t>
            </a:r>
            <a:r>
              <a:rPr lang="sv-S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(Henric, multiple Paralympian)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826427-5616-E729-2F42-1A51F3FDE064}"/>
              </a:ext>
            </a:extLst>
          </p:cNvPr>
          <p:cNvSpPr/>
          <p:nvPr/>
        </p:nvSpPr>
        <p:spPr>
          <a:xfrm>
            <a:off x="602107" y="4896544"/>
            <a:ext cx="1593629" cy="195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Schubring 26.06.2024</a:t>
            </a:r>
          </a:p>
        </p:txBody>
      </p:sp>
    </p:spTree>
    <p:extLst>
      <p:ext uri="{BB962C8B-B14F-4D97-AF65-F5344CB8AC3E}">
        <p14:creationId xmlns:p14="http://schemas.microsoft.com/office/powerpoint/2010/main" val="10856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descr="Findings 4: Not all learning is good">
            <a:extLst>
              <a:ext uri="{FF2B5EF4-FFF2-40B4-BE49-F238E27FC236}">
                <a16:creationId xmlns:a16="http://schemas.microsoft.com/office/drawing/2014/main" id="{68F0154A-E8F6-1AAF-0C90-F19F5385E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 #4: Not all learning is good</a:t>
            </a:r>
          </a:p>
        </p:txBody>
      </p:sp>
      <p:sp>
        <p:nvSpPr>
          <p:cNvPr id="4" name="Speech Bubble: Rectangle with Corners Rounded 3" descr="Quote: &quot;...two of the best years in your career and then you have to walk around and sort of stand in the shower and cry [...] he had so much power, that’s it, that’s the whole problem, that he had so much power over your everyday life, over your career, over your everything.” (Ida, teamsport)&#10;">
            <a:extLst>
              <a:ext uri="{FF2B5EF4-FFF2-40B4-BE49-F238E27FC236}">
                <a16:creationId xmlns:a16="http://schemas.microsoft.com/office/drawing/2014/main" id="{F3CD9C4F-A535-BDBD-566D-D005A25EA4F0}"/>
              </a:ext>
            </a:extLst>
          </p:cNvPr>
          <p:cNvSpPr/>
          <p:nvPr/>
        </p:nvSpPr>
        <p:spPr>
          <a:xfrm>
            <a:off x="1763688" y="2136962"/>
            <a:ext cx="6048672" cy="1491686"/>
          </a:xfrm>
          <a:prstGeom prst="wedgeRoundRectCallout">
            <a:avLst>
              <a:gd name="adj1" fmla="val 63992"/>
              <a:gd name="adj2" fmla="val -33718"/>
              <a:gd name="adj3" fmla="val 16667"/>
            </a:avLst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"...two of the best years in your career and then you have to walk around and sort of stand in the shower and cry [...] he had so much power, that’s it, that’s the whole problem, that he had so much power over your everyday life, over your career, over your everything.” 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(Ida, </a:t>
            </a:r>
            <a:r>
              <a:rPr lang="en-US" sz="12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teamsport</a:t>
            </a:r>
            <a:r>
              <a:rPr lang="en-US" sz="12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8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13A445-70B5-C07F-93F6-27D06B4EB7AB}"/>
              </a:ext>
            </a:extLst>
          </p:cNvPr>
          <p:cNvSpPr/>
          <p:nvPr/>
        </p:nvSpPr>
        <p:spPr>
          <a:xfrm>
            <a:off x="602107" y="4896544"/>
            <a:ext cx="1593629" cy="195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Schubring 26.06.2024</a:t>
            </a:r>
          </a:p>
        </p:txBody>
      </p:sp>
    </p:spTree>
    <p:extLst>
      <p:ext uri="{BB962C8B-B14F-4D97-AF65-F5344CB8AC3E}">
        <p14:creationId xmlns:p14="http://schemas.microsoft.com/office/powerpoint/2010/main" val="391587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079386-086E-8B63-207C-68523454017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84001" y="1440000"/>
            <a:ext cx="6696311" cy="3363998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3" name="Title 2" descr="Findings 5: : Context matters">
            <a:extLst>
              <a:ext uri="{FF2B5EF4-FFF2-40B4-BE49-F238E27FC236}">
                <a16:creationId xmlns:a16="http://schemas.microsoft.com/office/drawing/2014/main" id="{68F0154A-E8F6-1AAF-0C90-F19F5385E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 #5: Context matters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3D29DC7D-DF65-A40D-5684-FF5AB3121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40001"/>
            <a:ext cx="5994491" cy="336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 descr="Qupte: “They (family of the coach) were really nice…I got to rent a small apartment there (where they lived). I could work off the rent, so I painted a little bit... I had to work a little bit like that... I live in their garage now.&quot; (Tim, individual athlete)&#10;">
            <a:extLst>
              <a:ext uri="{FF2B5EF4-FFF2-40B4-BE49-F238E27FC236}">
                <a16:creationId xmlns:a16="http://schemas.microsoft.com/office/drawing/2014/main" id="{96046843-02FB-4E1C-F0E0-27FA363006C1}"/>
              </a:ext>
            </a:extLst>
          </p:cNvPr>
          <p:cNvSpPr txBox="1"/>
          <p:nvPr/>
        </p:nvSpPr>
        <p:spPr>
          <a:xfrm>
            <a:off x="1655168" y="3469949"/>
            <a:ext cx="7488832" cy="116955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“They (family of the coach) were really nice…I got to rent a small apartment there (where they lived). I could work off the rent, so I painted a little bit... I had to work a little bit like that... I live in their garage now</a:t>
            </a:r>
            <a:r>
              <a:rPr lang="en-US" dirty="0">
                <a:cs typeface="Arial" panose="020B0604020202020204" pitchFamily="34" charset="0"/>
              </a:rPr>
              <a:t>.</a:t>
            </a:r>
            <a:r>
              <a:rPr lang="en-US" dirty="0"/>
              <a:t>"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(Tim, individual athlete)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 descr="Quote: “I've had an amazing career and a great time. I mean, I've made money. And you can also look back on that now and feel like this: &quot;But wow. Imagine, I traveled all over the world, got to keep up with my hobby. Had my hobby as a job!&quot; (Beata, individual athlete)&#10;">
            <a:extLst>
              <a:ext uri="{FF2B5EF4-FFF2-40B4-BE49-F238E27FC236}">
                <a16:creationId xmlns:a16="http://schemas.microsoft.com/office/drawing/2014/main" id="{45A455CD-4EBF-B2F3-1C78-2B56F6755A81}"/>
              </a:ext>
            </a:extLst>
          </p:cNvPr>
          <p:cNvSpPr txBox="1"/>
          <p:nvPr/>
        </p:nvSpPr>
        <p:spPr>
          <a:xfrm>
            <a:off x="251520" y="1337261"/>
            <a:ext cx="7714309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dirty="0"/>
              <a:t>I've had an amazing career and a great time. I mean, I've made money. And you can also look back on that now and feel like this: "But wow. Imagine, I travelled all over the world, got to keep up with my hobby. Had my hobby as a job!"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(Beata, individual athlete)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332FFE-F3B3-2286-985B-0727BD2E4542}"/>
              </a:ext>
            </a:extLst>
          </p:cNvPr>
          <p:cNvSpPr/>
          <p:nvPr/>
        </p:nvSpPr>
        <p:spPr>
          <a:xfrm>
            <a:off x="602107" y="4896544"/>
            <a:ext cx="1593629" cy="195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Schubring 26.06.2024</a:t>
            </a:r>
          </a:p>
        </p:txBody>
      </p:sp>
    </p:spTree>
    <p:extLst>
      <p:ext uri="{BB962C8B-B14F-4D97-AF65-F5344CB8AC3E}">
        <p14:creationId xmlns:p14="http://schemas.microsoft.com/office/powerpoint/2010/main" val="6539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9" name="Content Placeholder 2" descr="Definition of agency = “Agency signals the capacity of individuals to perceive their situation, reason about it, consciously monitor their action, ..act independently, make choices” (Schwandt, 2015, p. 4)&#10;">
            <a:extLst>
              <a:ext uri="{FF2B5EF4-FFF2-40B4-BE49-F238E27FC236}">
                <a16:creationId xmlns:a16="http://schemas.microsoft.com/office/drawing/2014/main" id="{7FFCEE32-D556-3420-E8A2-B74732B595A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70515" y="1247924"/>
            <a:ext cx="5013693" cy="132382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“</a:t>
            </a:r>
            <a:r>
              <a:rPr lang="en-GB" b="1" dirty="0">
                <a:latin typeface="Cavolini" panose="020B0502040204020203" pitchFamily="66" charset="0"/>
                <a:cs typeface="Cavolini" panose="020B0502040204020203" pitchFamily="66" charset="0"/>
              </a:rPr>
              <a:t>Agency</a:t>
            </a:r>
            <a:r>
              <a:rPr lang="en-GB" dirty="0"/>
              <a:t> signals the capacity of individuals to perceive their situation, reason about it, consciously monitor their action, ..act independently, make choices” (</a:t>
            </a:r>
            <a:r>
              <a:rPr lang="en-GB" sz="1400" dirty="0"/>
              <a:t>Schwandt, 2015, p. 4)</a:t>
            </a:r>
            <a:endParaRPr lang="en-GB" dirty="0"/>
          </a:p>
        </p:txBody>
      </p:sp>
      <p:sp>
        <p:nvSpPr>
          <p:cNvPr id="7180" name="Title 3" descr="Findings 6: Athletes have agency">
            <a:extLst>
              <a:ext uri="{FF2B5EF4-FFF2-40B4-BE49-F238E27FC236}">
                <a16:creationId xmlns:a16="http://schemas.microsoft.com/office/drawing/2014/main" id="{33B024B6-A807-EA2B-013A-CFFAD29BC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504000"/>
            <a:ext cx="5112000" cy="569407"/>
          </a:xfrm>
        </p:spPr>
        <p:txBody>
          <a:bodyPr/>
          <a:lstStyle/>
          <a:p>
            <a:r>
              <a:rPr lang="en-GB" dirty="0"/>
              <a:t>5. #6: Athletes have agency</a:t>
            </a:r>
            <a:endParaRPr lang="en-US" dirty="0"/>
          </a:p>
        </p:txBody>
      </p:sp>
      <p:sp>
        <p:nvSpPr>
          <p:cNvPr id="6" name="Speech Bubble: Rectangle with Corners Rounded 5" descr="Qupte: 'Can't I have [Coach B]?' Because I saw how good she was at talking about your whole life and didn't shy away if you said something difficult….So it was a pretty easy choice even though it was hard to disappoint [Coach A], but it was very important that I was able to switch to her.“ &#10;(Lara, individual sport) &#10;">
            <a:extLst>
              <a:ext uri="{FF2B5EF4-FFF2-40B4-BE49-F238E27FC236}">
                <a16:creationId xmlns:a16="http://schemas.microsoft.com/office/drawing/2014/main" id="{F6A736ED-F30C-D11B-98F2-1F1B787CC5F6}"/>
              </a:ext>
            </a:extLst>
          </p:cNvPr>
          <p:cNvSpPr/>
          <p:nvPr/>
        </p:nvSpPr>
        <p:spPr>
          <a:xfrm>
            <a:off x="2339752" y="2942059"/>
            <a:ext cx="5688632" cy="1584176"/>
          </a:xfrm>
          <a:prstGeom prst="wedgeRoundRectCallout">
            <a:avLst>
              <a:gd name="adj1" fmla="val 58294"/>
              <a:gd name="adj2" fmla="val -94595"/>
              <a:gd name="adj3" fmla="val 16667"/>
            </a:avLst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700" b="0" i="0" u="none" strike="noStrike" baseline="0" dirty="0">
                <a:solidFill>
                  <a:schemeClr val="tx1"/>
                </a:solidFill>
                <a:latin typeface="MercuryTextG1-Roman"/>
              </a:rPr>
              <a:t>'Can't I have [Coach B]?' Because I saw how good she was at talking about your whole life and didn't shy away if you said something difficult….So it was a pretty easy choice even though it was hard to disappoint [Coach A], but it was very important that I was able to switch to her.“ </a:t>
            </a:r>
            <a:br>
              <a:rPr lang="en-US" sz="1700" b="0" i="0" u="none" strike="noStrike" baseline="0" dirty="0">
                <a:solidFill>
                  <a:schemeClr val="tx1"/>
                </a:solidFill>
                <a:latin typeface="MercuryTextG1-Roman"/>
              </a:rPr>
            </a:br>
            <a:r>
              <a:rPr lang="en-US" sz="1600" b="0" i="0" u="none" strike="noStrike" baseline="0" dirty="0">
                <a:solidFill>
                  <a:schemeClr val="tx1"/>
                </a:solidFill>
                <a:latin typeface="MercuryTextG1-Roman"/>
              </a:rPr>
              <a:t>(Lara, individual sport)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D68049-F9DD-86E1-3BAB-EF2BB7FD4AF9}"/>
              </a:ext>
            </a:extLst>
          </p:cNvPr>
          <p:cNvSpPr/>
          <p:nvPr/>
        </p:nvSpPr>
        <p:spPr>
          <a:xfrm>
            <a:off x="602107" y="4896544"/>
            <a:ext cx="1593629" cy="195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Schubring 26.06.2024</a:t>
            </a:r>
          </a:p>
        </p:txBody>
      </p:sp>
    </p:spTree>
    <p:extLst>
      <p:ext uri="{BB962C8B-B14F-4D97-AF65-F5344CB8AC3E}">
        <p14:creationId xmlns:p14="http://schemas.microsoft.com/office/powerpoint/2010/main" val="141955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" grpId="0" uiExpand="1" build="p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 descr="Athletes’ lived experiences…&#10;are a powerful, but partially neglected source of knowledge. &#10;point to the complexity and unpredictability of career development. &#10;raise new questions for research, sport governance and athlete development practices. &#10;">
            <a:extLst>
              <a:ext uri="{FF2B5EF4-FFF2-40B4-BE49-F238E27FC236}">
                <a16:creationId xmlns:a16="http://schemas.microsoft.com/office/drawing/2014/main" id="{8DC29FA2-E1E8-993B-D1E3-B25D843C8E9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</a:rPr>
              <a:t>Athletes’ lived experiences…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are a powerful, but partially neglected source of knowledge.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point to the complexity and unpredictability of career development.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raise new questions for research, sport governance and athlete development practices. </a:t>
            </a:r>
          </a:p>
          <a:p>
            <a:endParaRPr lang="en-GB" dirty="0"/>
          </a:p>
        </p:txBody>
      </p:sp>
      <p:sp>
        <p:nvSpPr>
          <p:cNvPr id="3" name="Title 2" descr="Summary">
            <a:extLst>
              <a:ext uri="{FF2B5EF4-FFF2-40B4-BE49-F238E27FC236}">
                <a16:creationId xmlns:a16="http://schemas.microsoft.com/office/drawing/2014/main" id="{37072C54-F6B7-A22E-DD99-2DAD38DE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 Summary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0D4087-B044-54D9-4074-6F2B9E24DD39}"/>
              </a:ext>
            </a:extLst>
          </p:cNvPr>
          <p:cNvSpPr/>
          <p:nvPr/>
        </p:nvSpPr>
        <p:spPr>
          <a:xfrm>
            <a:off x="602107" y="4896544"/>
            <a:ext cx="1593629" cy="195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Schubring 26.06.2024</a:t>
            </a:r>
          </a:p>
        </p:txBody>
      </p:sp>
    </p:spTree>
    <p:extLst>
      <p:ext uri="{BB962C8B-B14F-4D97-AF65-F5344CB8AC3E}">
        <p14:creationId xmlns:p14="http://schemas.microsoft.com/office/powerpoint/2010/main" val="225591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 descr="Sustainable career development requires…&#10;accommodating for diversity and individuality of athletes’ pathways and life situations.&#10;greater flexibility in athlete development system.&#10;mechanisms to prevent and detect destructive learning and development.&#10;support for athletes’ development of agency.&#10;ways to diagnose positive and negative contextual influences.&#10;">
            <a:extLst>
              <a:ext uri="{FF2B5EF4-FFF2-40B4-BE49-F238E27FC236}">
                <a16:creationId xmlns:a16="http://schemas.microsoft.com/office/drawing/2014/main" id="{8DC29FA2-E1E8-993B-D1E3-B25D843C8E9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000000"/>
                </a:solidFill>
              </a:rPr>
              <a:t>Sustainable career development requires…</a:t>
            </a:r>
          </a:p>
          <a:p>
            <a:r>
              <a:rPr lang="en-GB" dirty="0">
                <a:solidFill>
                  <a:srgbClr val="000000"/>
                </a:solidFill>
              </a:rPr>
              <a:t>accommodating for diversity and individuality of athletes’ pathways and life situations.</a:t>
            </a:r>
          </a:p>
          <a:p>
            <a:r>
              <a:rPr lang="en-GB" dirty="0">
                <a:solidFill>
                  <a:srgbClr val="000000"/>
                </a:solidFill>
              </a:rPr>
              <a:t>greater flexibility in athlete development system.</a:t>
            </a:r>
          </a:p>
          <a:p>
            <a:r>
              <a:rPr lang="en-GB" dirty="0">
                <a:solidFill>
                  <a:srgbClr val="000000"/>
                </a:solidFill>
              </a:rPr>
              <a:t>mechanisms to prevent and detect destructive learning and development.</a:t>
            </a:r>
          </a:p>
          <a:p>
            <a:r>
              <a:rPr lang="en-GB" dirty="0">
                <a:solidFill>
                  <a:srgbClr val="000000"/>
                </a:solidFill>
              </a:rPr>
              <a:t>support for athletes’ development of agency.</a:t>
            </a:r>
          </a:p>
          <a:p>
            <a:r>
              <a:rPr lang="en-GB" dirty="0">
                <a:solidFill>
                  <a:srgbClr val="000000"/>
                </a:solidFill>
              </a:rPr>
              <a:t>ways to diagnose positive and negative contextual influences.</a:t>
            </a:r>
          </a:p>
          <a:p>
            <a:endParaRPr lang="en-GB" dirty="0"/>
          </a:p>
        </p:txBody>
      </p:sp>
      <p:sp>
        <p:nvSpPr>
          <p:cNvPr id="3" name="Title 2" descr="Conclusion">
            <a:extLst>
              <a:ext uri="{FF2B5EF4-FFF2-40B4-BE49-F238E27FC236}">
                <a16:creationId xmlns:a16="http://schemas.microsoft.com/office/drawing/2014/main" id="{37072C54-F6B7-A22E-DD99-2DAD38DEE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7. Conclusion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65780A-11F4-93B1-8C77-FCDDF10E4FB4}"/>
              </a:ext>
            </a:extLst>
          </p:cNvPr>
          <p:cNvSpPr/>
          <p:nvPr/>
        </p:nvSpPr>
        <p:spPr>
          <a:xfrm>
            <a:off x="602107" y="4896544"/>
            <a:ext cx="1593629" cy="195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Schubring 26.06.2024</a:t>
            </a:r>
          </a:p>
        </p:txBody>
      </p:sp>
    </p:spTree>
    <p:extLst>
      <p:ext uri="{BB962C8B-B14F-4D97-AF65-F5344CB8AC3E}">
        <p14:creationId xmlns:p14="http://schemas.microsoft.com/office/powerpoint/2010/main" val="236453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hank you for your attention!&#10;&#10;a.schubring@dshs-koeln.de&#10;&#10;https://www.dshs-koeln.de/visitenkarte/person/univ-prof-dr-astrid-schubring/&#10;&#10;https://www.gu.se/om-universitetet/hitta-person/astridschubring&#10;">
            <a:extLst>
              <a:ext uri="{FF2B5EF4-FFF2-40B4-BE49-F238E27FC236}">
                <a16:creationId xmlns:a16="http://schemas.microsoft.com/office/drawing/2014/main" id="{408C2CE0-5E78-4448-B9F1-CA96FD52F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1707654"/>
            <a:ext cx="8064000" cy="1440160"/>
          </a:xfrm>
        </p:spPr>
        <p:txBody>
          <a:bodyPr/>
          <a:lstStyle/>
          <a:p>
            <a:r>
              <a:rPr lang="en-GB" dirty="0"/>
              <a:t>Thank you for your attention!</a:t>
            </a:r>
            <a:br>
              <a:rPr lang="de-DE" dirty="0"/>
            </a:br>
            <a:br>
              <a:rPr lang="de-DE" sz="2400" cap="none" dirty="0"/>
            </a:br>
            <a:r>
              <a:rPr lang="de-DE" sz="2400" cap="none" dirty="0">
                <a:hlinkClick r:id="rId3"/>
              </a:rPr>
              <a:t>a.schubring@dshs-koeln.de</a:t>
            </a:r>
            <a:br>
              <a:rPr lang="de-DE" sz="2400" cap="none" dirty="0"/>
            </a:br>
            <a:br>
              <a:rPr lang="de-DE" sz="2400" cap="none" dirty="0"/>
            </a:br>
            <a:r>
              <a:rPr lang="de-DE" sz="1600" cap="none" dirty="0">
                <a:hlinkClick r:id="rId4"/>
              </a:rPr>
              <a:t>https://www.dshs-koeln.de/visitenkarte/person/univ-prof-dr-astrid-schubring/</a:t>
            </a:r>
            <a:br>
              <a:rPr lang="de-DE" sz="1600" cap="none" dirty="0"/>
            </a:br>
            <a:br>
              <a:rPr lang="de-DE" sz="1600" cap="none" dirty="0"/>
            </a:br>
            <a:r>
              <a:rPr lang="de-DE" sz="1600" cap="none" dirty="0">
                <a:hlinkClick r:id="rId5"/>
              </a:rPr>
              <a:t>https://www.gu.se/om-universitetet/hitta-person/astridschubring</a:t>
            </a:r>
            <a:br>
              <a:rPr lang="de-DE" sz="2400" cap="none" dirty="0"/>
            </a:br>
            <a:br>
              <a:rPr lang="de-DE" sz="2400" cap="none" dirty="0"/>
            </a:br>
            <a:br>
              <a:rPr lang="de-DE" sz="3200" cap="none" dirty="0"/>
            </a:br>
            <a:endParaRPr lang="de-DE" cap="none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C76C7F-F97D-31B7-B8C7-E81BDE3AD1FD}"/>
              </a:ext>
            </a:extLst>
          </p:cNvPr>
          <p:cNvSpPr/>
          <p:nvPr/>
        </p:nvSpPr>
        <p:spPr>
          <a:xfrm>
            <a:off x="602107" y="4896544"/>
            <a:ext cx="1593629" cy="195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Schubring 26.06.2024</a:t>
            </a:r>
          </a:p>
        </p:txBody>
      </p:sp>
    </p:spTree>
    <p:extLst>
      <p:ext uri="{BB962C8B-B14F-4D97-AF65-F5344CB8AC3E}">
        <p14:creationId xmlns:p14="http://schemas.microsoft.com/office/powerpoint/2010/main" val="394425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 descr="Aarresola, O., Lämsä, J., &amp; Schubring, A. (2021). &quot;Chapter 16: Social perspectives on athlete pathways&quot;. In Research Handbook on Sports and Society. Cheltenham, UK: Edward Elgar Publishing. Retrieved Jun 5, 2024, from https://doi.org/10.4337/9781789903607.00025&#10;Schubring, A., Halltén, M., Barker-Ruchti, N., &amp; Post, A. (2023). Balancing risk-taking and self-care: The ecology of athlete health behaviour during the Olympic qualification phase. International Review for the Sociology of Sport, 58(8), 1326-1348. https://doi.org/10.1177/10126902231168098&#10;Schubring, A., Grahn, K.. Rylander, P., Lundvall, S. &amp; Bergström, E. (2023). Vägar till världstoppen: en studie av svenska toppidrottares karriärerfarenheter. Riksidrottsförbundet.&#10;Schubring, A. (2024). Biographical Mapping Interviews. In Participatory Research in Sport and Physical Activity (p. 126-137). Routledge.&#10;">
            <a:extLst>
              <a:ext uri="{FF2B5EF4-FFF2-40B4-BE49-F238E27FC236}">
                <a16:creationId xmlns:a16="http://schemas.microsoft.com/office/drawing/2014/main" id="{38268908-CAAC-4A4C-AC77-F0AE7F602DC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84001" y="1440000"/>
            <a:ext cx="7831349" cy="2939990"/>
          </a:xfrm>
        </p:spPr>
        <p:txBody>
          <a:bodyPr>
            <a:normAutofit fontScale="77500" lnSpcReduction="20000"/>
          </a:bodyPr>
          <a:lstStyle/>
          <a:p>
            <a:r>
              <a:rPr lang="de-DE" dirty="0"/>
              <a:t>Aarresola, O., Lämsä, J., &amp; Schubring, A. (2021). "Chapter 16: Social </a:t>
            </a:r>
            <a:r>
              <a:rPr lang="de-DE" dirty="0" err="1"/>
              <a:t>perspectives</a:t>
            </a:r>
            <a:r>
              <a:rPr lang="de-DE" dirty="0"/>
              <a:t> on </a:t>
            </a:r>
            <a:r>
              <a:rPr lang="de-DE" dirty="0" err="1"/>
              <a:t>athlete</a:t>
            </a:r>
            <a:r>
              <a:rPr lang="de-DE" dirty="0"/>
              <a:t> </a:t>
            </a:r>
            <a:r>
              <a:rPr lang="de-DE" dirty="0" err="1"/>
              <a:t>pathways</a:t>
            </a:r>
            <a:r>
              <a:rPr lang="de-DE" dirty="0"/>
              <a:t>". In </a:t>
            </a:r>
            <a:r>
              <a:rPr lang="de-DE" i="1" dirty="0"/>
              <a:t>Research Handbook on Sports and Society</a:t>
            </a:r>
            <a:r>
              <a:rPr lang="de-DE" dirty="0"/>
              <a:t>. Cheltenham, UK: Edward Elgar Publishing. </a:t>
            </a:r>
            <a:r>
              <a:rPr lang="de-DE" dirty="0" err="1"/>
              <a:t>Retrieved</a:t>
            </a:r>
            <a:r>
              <a:rPr lang="de-DE" dirty="0"/>
              <a:t> Jun 5, 2024,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>
                <a:hlinkClick r:id="rId2"/>
              </a:rPr>
              <a:t>https://doi.org/10.4337/9781789903607.00025</a:t>
            </a:r>
            <a:endParaRPr lang="de-DE" dirty="0"/>
          </a:p>
          <a:p>
            <a:r>
              <a:rPr lang="en-US" dirty="0"/>
              <a:t>Schubring, A., Halltén, M., Barker-Ruchti, N., &amp; Post, A. (2023). Balancing risk-taking and self-care: The ecology of athlete health </a:t>
            </a:r>
            <a:r>
              <a:rPr lang="en-US" dirty="0" err="1"/>
              <a:t>behaviour</a:t>
            </a:r>
            <a:r>
              <a:rPr lang="en-US" dirty="0"/>
              <a:t> during the Olympic qualification phase. </a:t>
            </a:r>
            <a:r>
              <a:rPr lang="en-US" i="1" dirty="0"/>
              <a:t>International Review for the Sociology of Sport</a:t>
            </a:r>
            <a:r>
              <a:rPr lang="en-US" dirty="0"/>
              <a:t>, </a:t>
            </a:r>
            <a:r>
              <a:rPr lang="en-US" i="1" dirty="0"/>
              <a:t>58</a:t>
            </a:r>
            <a:r>
              <a:rPr lang="en-US" dirty="0"/>
              <a:t>(8), 1326-1348. </a:t>
            </a:r>
            <a:r>
              <a:rPr lang="de-DE" dirty="0">
                <a:hlinkClick r:id="rId3"/>
              </a:rPr>
              <a:t>https://doi.org/10.1177/10126902231168098</a:t>
            </a:r>
            <a:endParaRPr lang="de-DE" dirty="0"/>
          </a:p>
          <a:p>
            <a:r>
              <a:rPr lang="de-DE" dirty="0"/>
              <a:t>Schubring, A., Grahn, K.. Rylander, P., Lundvall, S. &amp; Bergström, E. (2023). </a:t>
            </a:r>
            <a:r>
              <a:rPr lang="sv-SE" dirty="0">
                <a:hlinkClick r:id="rId4" tooltip="https://www.rf.se/download/18.7d74975f1859fdf1f76784de/1673853860987/Fou2022_6%20V%C3%A4gar%20till%20v%C3%A4rldstoppen.pdf"/>
              </a:rPr>
              <a:t>Vägar till världstoppen: en studie av svenska toppidrottares karriärerfarenheter</a:t>
            </a:r>
            <a:r>
              <a:rPr lang="sv-SE" dirty="0"/>
              <a:t>. Riksidrottsförbundet.</a:t>
            </a:r>
            <a:endParaRPr lang="de-DE" dirty="0"/>
          </a:p>
          <a:p>
            <a:r>
              <a:rPr lang="en-US" dirty="0"/>
              <a:t>Schubring, A. (2024). Biographical Mapping Interviews. In </a:t>
            </a:r>
            <a:r>
              <a:rPr lang="en-US" i="1" dirty="0"/>
              <a:t>Participatory Research in Sport and Physical Activity</a:t>
            </a:r>
            <a:r>
              <a:rPr lang="en-US" dirty="0"/>
              <a:t> (p. 126-137). Routledge.</a:t>
            </a:r>
            <a:endParaRPr lang="en-GB" dirty="0"/>
          </a:p>
        </p:txBody>
      </p:sp>
      <p:sp>
        <p:nvSpPr>
          <p:cNvPr id="4" name="Titel 3" descr="Selected Publications">
            <a:extLst>
              <a:ext uri="{FF2B5EF4-FFF2-40B4-BE49-F238E27FC236}">
                <a16:creationId xmlns:a16="http://schemas.microsoft.com/office/drawing/2014/main" id="{B47DB971-0E6E-486C-8C3D-E9118CC21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Selected Publications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8E06C9A-2FAD-4E5B-B35A-59049F4C9617}"/>
              </a:ext>
            </a:extLst>
          </p:cNvPr>
          <p:cNvSpPr/>
          <p:nvPr/>
        </p:nvSpPr>
        <p:spPr>
          <a:xfrm>
            <a:off x="602107" y="4896544"/>
            <a:ext cx="1593629" cy="195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latin typeface="Arial" panose="020B0604020202020204" pitchFamily="34" charset="0"/>
                <a:cs typeface="Arial" panose="020B0604020202020204" pitchFamily="34" charset="0"/>
              </a:rPr>
              <a:t>Schubring 26.06.2024</a:t>
            </a:r>
          </a:p>
        </p:txBody>
      </p:sp>
    </p:spTree>
    <p:extLst>
      <p:ext uri="{BB962C8B-B14F-4D97-AF65-F5344CB8AC3E}">
        <p14:creationId xmlns:p14="http://schemas.microsoft.com/office/powerpoint/2010/main" val="320894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3_GU_PPTMall_190527">
  <a:themeElements>
    <a:clrScheme name="GU">
      <a:dk1>
        <a:sysClr val="windowText" lastClr="000000"/>
      </a:dk1>
      <a:lt1>
        <a:sysClr val="window" lastClr="FFFFFF"/>
      </a:lt1>
      <a:dk2>
        <a:srgbClr val="004B89"/>
      </a:dk2>
      <a:lt2>
        <a:srgbClr val="EEECE1"/>
      </a:lt2>
      <a:accent1>
        <a:srgbClr val="004B89"/>
      </a:accent1>
      <a:accent2>
        <a:srgbClr val="7A99AC"/>
      </a:accent2>
      <a:accent3>
        <a:srgbClr val="9B2743"/>
      </a:accent3>
      <a:accent4>
        <a:srgbClr val="FE5000"/>
      </a:accent4>
      <a:accent5>
        <a:srgbClr val="53682B"/>
      </a:accent5>
      <a:accent6>
        <a:srgbClr val="79CAB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_GU_MALL_2019_190610_eng" id="{FEE6E3C1-212C-B04A-B9C0-DFC4E13E25FA}" vid="{A9504059-76A9-E04F-A2C0-022A9EF63275}"/>
    </a:ext>
  </a:extLst>
</a:theme>
</file>

<file path=ppt/theme/theme2.xml><?xml version="1.0" encoding="utf-8"?>
<a:theme xmlns:a="http://schemas.openxmlformats.org/drawingml/2006/main" name="2_GU_PPTMall_190527">
  <a:themeElements>
    <a:clrScheme name="GU">
      <a:dk1>
        <a:sysClr val="windowText" lastClr="000000"/>
      </a:dk1>
      <a:lt1>
        <a:sysClr val="window" lastClr="FFFFFF"/>
      </a:lt1>
      <a:dk2>
        <a:srgbClr val="004B89"/>
      </a:dk2>
      <a:lt2>
        <a:srgbClr val="EEECE1"/>
      </a:lt2>
      <a:accent1>
        <a:srgbClr val="004B89"/>
      </a:accent1>
      <a:accent2>
        <a:srgbClr val="7A99AC"/>
      </a:accent2>
      <a:accent3>
        <a:srgbClr val="9B2743"/>
      </a:accent3>
      <a:accent4>
        <a:srgbClr val="FE5000"/>
      </a:accent4>
      <a:accent5>
        <a:srgbClr val="53682B"/>
      </a:accent5>
      <a:accent6>
        <a:srgbClr val="79CAB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_GU_MALL_2019_190610_eng" id="{FEE6E3C1-212C-B04A-B9C0-DFC4E13E25FA}" vid="{B38A3316-4A8F-D14C-BCF3-079632A2DE90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1500</Words>
  <Application>Microsoft Office PowerPoint</Application>
  <PresentationFormat>On-screen Show (16:9)</PresentationFormat>
  <Paragraphs>133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ＭＳ Ｐゴシック</vt:lpstr>
      <vt:lpstr>Arial</vt:lpstr>
      <vt:lpstr>Arial Bold</vt:lpstr>
      <vt:lpstr>Arial Narrow</vt:lpstr>
      <vt:lpstr>Calibri</vt:lpstr>
      <vt:lpstr>Cavolini</vt:lpstr>
      <vt:lpstr>MercuryTextG1-Roman</vt:lpstr>
      <vt:lpstr>Wingdings</vt:lpstr>
      <vt:lpstr>3_GU_PPTMall_190527</vt:lpstr>
      <vt:lpstr>2_GU_PPTMall_190527</vt:lpstr>
      <vt:lpstr>PowerPoint Presentation</vt:lpstr>
      <vt:lpstr>Outline</vt:lpstr>
      <vt:lpstr>2. Previous Research on Athletic Careers</vt:lpstr>
      <vt:lpstr>2. The question</vt:lpstr>
      <vt:lpstr>3. Theoretical starting points</vt:lpstr>
      <vt:lpstr>3. Theoretical starting points</vt:lpstr>
      <vt:lpstr>4. The research study</vt:lpstr>
      <vt:lpstr>4. The research study</vt:lpstr>
      <vt:lpstr>4. The research study</vt:lpstr>
      <vt:lpstr>5. #1: Careers are not linear</vt:lpstr>
      <vt:lpstr>5. #2: There is not one way to world-class performance</vt:lpstr>
      <vt:lpstr>5. #3: The unpredictability of development</vt:lpstr>
      <vt:lpstr>5. #4: Not all learning is good</vt:lpstr>
      <vt:lpstr>5. #5: Context matters</vt:lpstr>
      <vt:lpstr>5. #6: Athletes have agency</vt:lpstr>
      <vt:lpstr>6. Summary</vt:lpstr>
      <vt:lpstr>7. Conclusion</vt:lpstr>
      <vt:lpstr>Thank you for your attention!  a.schubring@dshs-koeln.de  https://www.dshs-koeln.de/visitenkarte/person/univ-prof-dr-astrid-schubring/  https://www.gu.se/om-universitetet/hitta-person/astridschubring   </vt:lpstr>
      <vt:lpstr>Selected Publications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cp:lastPrinted>2019-03-25T10:35:10Z</cp:lastPrinted>
  <dcterms:created xsi:type="dcterms:W3CDTF">2019-06-10T09:53:40Z</dcterms:created>
  <dcterms:modified xsi:type="dcterms:W3CDTF">2024-07-29T09:30:04Z</dcterms:modified>
</cp:coreProperties>
</file>