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7" r:id="rId3"/>
    <p:sldId id="268" r:id="rId4"/>
    <p:sldId id="273" r:id="rId5"/>
    <p:sldId id="257" r:id="rId6"/>
    <p:sldId id="260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9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hyperlink" Target="https://www.edgehill.ac.uk/departments/support/studentservices/student-support-team/" TargetMode="External"/><Relationship Id="rId1" Type="http://schemas.openxmlformats.org/officeDocument/2006/relationships/hyperlink" Target="mailto:StudentSupportTeam@edgehill.ac.uk" TargetMode="Externa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7.svg"/><Relationship Id="rId4" Type="http://schemas.openxmlformats.org/officeDocument/2006/relationships/image" Target="../media/image12.svg"/><Relationship Id="rId9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s://view.officeapps.live.com/op/view.aspx?src=https%3A%2F%2Fwww.edgehill.ac.uk%2Fwp-content%2Fuploads%2Fdocuments%2F2023-24_Regulations-Care-Leaver-Procedures.docx&amp;wdOrigin=BROWSELINK" TargetMode="External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hyperlink" Target="mailto:StudentSupportTeam@edgehill.ac.uk" TargetMode="External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hyperlink" Target="https://www.edgehill.ac.uk/departments/support/studentservices/student-support-team/" TargetMode="External"/><Relationship Id="rId4" Type="http://schemas.openxmlformats.org/officeDocument/2006/relationships/image" Target="../media/image14.svg"/><Relationship Id="rId9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s://view.officeapps.live.com/op/view.aspx?src=https%3A%2F%2Fwww.edgehill.ac.uk%2Fwp-content%2Fuploads%2Fdocuments%2F2023-24_Regulations-Care-Leaver-Procedures.docx&amp;wdOrigin=BROWSELINK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352358-2B6E-4F7B-A676-5FB9A8FE8D44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BBE99EC-302F-4CDF-8AEB-9C641750A0C9}">
      <dgm:prSet/>
      <dgm:spPr>
        <a:xfrm>
          <a:off x="0" y="0"/>
          <a:ext cx="12839700" cy="1238043"/>
        </a:xfrm>
        <a:prstGeom prst="roundRect">
          <a:avLst>
            <a:gd name="adj" fmla="val 10000"/>
          </a:avLst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n-US" b="0" i="0" dirty="0">
              <a:solidFill>
                <a:schemeClr val="tx1"/>
              </a:solidFill>
              <a:latin typeface="Georgia"/>
              <a:ea typeface="+mn-ea"/>
              <a:cs typeface="+mn-cs"/>
            </a:rPr>
            <a:t>The Student Support</a:t>
          </a:r>
          <a:r>
            <a:rPr lang="en-US" b="0" i="0" u="none" dirty="0">
              <a:solidFill>
                <a:schemeClr val="tx1"/>
              </a:solidFill>
              <a:latin typeface="Georgia"/>
              <a:ea typeface="+mn-ea"/>
              <a:cs typeface="+mn-cs"/>
            </a:rPr>
            <a:t> Team</a:t>
          </a:r>
          <a:r>
            <a:rPr lang="en-US" b="0" i="0" dirty="0">
              <a:solidFill>
                <a:schemeClr val="tx1"/>
              </a:solidFill>
              <a:latin typeface="Georgia"/>
              <a:ea typeface="+mn-ea"/>
              <a:cs typeface="+mn-cs"/>
            </a:rPr>
            <a:t> are on hand to support you. We are based in the Catalyst building and offer a mixture of virtual an in person appointments </a:t>
          </a:r>
          <a:endParaRPr lang="en-US" dirty="0">
            <a:solidFill>
              <a:schemeClr val="tx1"/>
            </a:solidFill>
            <a:latin typeface="Georgia"/>
            <a:ea typeface="+mn-ea"/>
            <a:cs typeface="+mn-cs"/>
          </a:endParaRPr>
        </a:p>
      </dgm:t>
    </dgm:pt>
    <dgm:pt modelId="{2DE03B08-B623-4EBD-952E-11B1664B4BD1}" type="parTrans" cxnId="{3904FED1-3FD1-43AC-A538-8AEAF2B8EB11}">
      <dgm:prSet/>
      <dgm:spPr/>
      <dgm:t>
        <a:bodyPr/>
        <a:lstStyle/>
        <a:p>
          <a:endParaRPr lang="en-US"/>
        </a:p>
      </dgm:t>
    </dgm:pt>
    <dgm:pt modelId="{9958DDA7-418B-44D2-8DEB-791744D5D364}" type="sibTrans" cxnId="{3904FED1-3FD1-43AC-A538-8AEAF2B8EB11}">
      <dgm:prSet/>
      <dgm:spPr>
        <a:xfrm>
          <a:off x="12034971" y="948228"/>
          <a:ext cx="804728" cy="804728"/>
        </a:xfrm>
        <a:prstGeom prst="downArrow">
          <a:avLst>
            <a:gd name="adj1" fmla="val 55000"/>
            <a:gd name="adj2" fmla="val 45000"/>
          </a:avLst>
        </a:prstGeom>
        <a:solidFill>
          <a:srgbClr val="E6B91E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E6B91E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gm:t>
    </dgm:pt>
    <dgm:pt modelId="{4270843C-06C3-4D71-A671-4BF20BF8D39C}">
      <dgm:prSet/>
      <dgm:spPr>
        <a:xfrm>
          <a:off x="1075324" y="1463142"/>
          <a:ext cx="12839700" cy="1238043"/>
        </a:xfrm>
        <a:prstGeom prst="roundRect">
          <a:avLst>
            <a:gd name="adj" fmla="val 10000"/>
          </a:avLst>
        </a:prstGeom>
        <a:solidFill>
          <a:srgbClr val="E6B91E">
            <a:hueOff val="-477801"/>
            <a:satOff val="393"/>
            <a:lumOff val="-327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n-US" b="0" i="0" dirty="0">
              <a:solidFill>
                <a:schemeClr val="tx1"/>
              </a:solidFill>
              <a:latin typeface="Georgia"/>
              <a:ea typeface="+mn-ea"/>
              <a:cs typeface="+mn-cs"/>
            </a:rPr>
            <a:t>At Edge Hill we’ll be here to support you from the very start of your studies or apprenticeship program. </a:t>
          </a:r>
        </a:p>
      </dgm:t>
    </dgm:pt>
    <dgm:pt modelId="{75DBB296-03F5-4D88-AF73-56C980DF93C0}" type="parTrans" cxnId="{5DEDB191-A49F-47A6-AA06-65F60F149ED2}">
      <dgm:prSet/>
      <dgm:spPr/>
      <dgm:t>
        <a:bodyPr/>
        <a:lstStyle/>
        <a:p>
          <a:endParaRPr lang="en-US"/>
        </a:p>
      </dgm:t>
    </dgm:pt>
    <dgm:pt modelId="{C85C789D-AC08-44D7-A2B1-CE158253D5EB}" type="sibTrans" cxnId="{5DEDB191-A49F-47A6-AA06-65F60F149ED2}">
      <dgm:prSet/>
      <dgm:spPr>
        <a:xfrm>
          <a:off x="13110296" y="2411370"/>
          <a:ext cx="804728" cy="804728"/>
        </a:xfrm>
        <a:prstGeom prst="downArrow">
          <a:avLst>
            <a:gd name="adj1" fmla="val 55000"/>
            <a:gd name="adj2" fmla="val 45000"/>
          </a:avLst>
        </a:prstGeom>
        <a:solidFill>
          <a:srgbClr val="E6B91E">
            <a:tint val="40000"/>
            <a:alpha val="90000"/>
            <a:hueOff val="-829086"/>
            <a:satOff val="574"/>
            <a:lumOff val="13"/>
            <a:alphaOff val="0"/>
          </a:srgbClr>
        </a:solidFill>
        <a:ln w="19050" cap="rnd" cmpd="sng" algn="ctr">
          <a:solidFill>
            <a:srgbClr val="E6B91E">
              <a:tint val="40000"/>
              <a:alpha val="90000"/>
              <a:hueOff val="-829086"/>
              <a:satOff val="574"/>
              <a:lumOff val="13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gm:t>
    </dgm:pt>
    <dgm:pt modelId="{8E766CDF-85C9-4543-B07D-6D43319E86B6}">
      <dgm:prSet/>
      <dgm:spPr>
        <a:xfrm>
          <a:off x="3209924" y="4389426"/>
          <a:ext cx="12839700" cy="1238043"/>
        </a:xfrm>
        <a:prstGeom prst="roundRect">
          <a:avLst>
            <a:gd name="adj" fmla="val 10000"/>
          </a:avLst>
        </a:prstGeom>
        <a:solidFill>
          <a:srgbClr val="E6B91E">
            <a:hueOff val="-1433403"/>
            <a:satOff val="1180"/>
            <a:lumOff val="-981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0" i="0" dirty="0">
              <a:solidFill>
                <a:schemeClr val="tx1"/>
              </a:solidFill>
              <a:latin typeface="Georgia"/>
              <a:ea typeface="+mn-ea"/>
              <a:cs typeface="+mn-cs"/>
            </a:rPr>
            <a:t>We are here to discuss your options and offer help and guidance to support you.</a:t>
          </a:r>
          <a:endParaRPr lang="en-US" dirty="0">
            <a:solidFill>
              <a:schemeClr val="tx1"/>
            </a:solidFill>
            <a:latin typeface="Georgia"/>
            <a:ea typeface="+mn-ea"/>
            <a:cs typeface="+mn-cs"/>
          </a:endParaRPr>
        </a:p>
      </dgm:t>
    </dgm:pt>
    <dgm:pt modelId="{290E5EBD-2EAD-4F8A-BB05-2877D8B13AEE}" type="parTrans" cxnId="{DBE791BA-B538-4BD1-BF47-1F78373AB92D}">
      <dgm:prSet/>
      <dgm:spPr/>
      <dgm:t>
        <a:bodyPr/>
        <a:lstStyle/>
        <a:p>
          <a:endParaRPr lang="en-US"/>
        </a:p>
      </dgm:t>
    </dgm:pt>
    <dgm:pt modelId="{9A4592B9-E61F-4671-807E-B3E76CA95F34}" type="sibTrans" cxnId="{DBE791BA-B538-4BD1-BF47-1F78373AB92D}">
      <dgm:prSet/>
      <dgm:spPr/>
      <dgm:t>
        <a:bodyPr/>
        <a:lstStyle/>
        <a:p>
          <a:endParaRPr lang="en-US"/>
        </a:p>
      </dgm:t>
    </dgm:pt>
    <dgm:pt modelId="{830BC6E2-894D-491F-8514-3418C17D2C17}">
      <dgm:prSet phldr="0"/>
      <dgm:spPr>
        <a:xfrm>
          <a:off x="2134600" y="2926284"/>
          <a:ext cx="12839700" cy="1238043"/>
        </a:xfrm>
        <a:prstGeom prst="roundRect">
          <a:avLst>
            <a:gd name="adj" fmla="val 10000"/>
          </a:avLst>
        </a:prstGeom>
        <a:solidFill>
          <a:srgbClr val="E6B91E">
            <a:hueOff val="-955602"/>
            <a:satOff val="787"/>
            <a:lumOff val="-654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0" i="0" dirty="0">
              <a:solidFill>
                <a:schemeClr val="tx1"/>
              </a:solidFill>
              <a:latin typeface="Georgia"/>
              <a:ea typeface="+mn-ea"/>
              <a:cs typeface="+mn-cs"/>
            </a:rPr>
            <a:t>We are on hand to help you if you are struggling or thinking of leaving the University.​</a:t>
          </a:r>
          <a:endParaRPr lang="en-US" dirty="0">
            <a:solidFill>
              <a:schemeClr val="tx1"/>
            </a:solidFill>
            <a:latin typeface="Georgia"/>
            <a:ea typeface="+mn-ea"/>
            <a:cs typeface="+mn-cs"/>
          </a:endParaRPr>
        </a:p>
      </dgm:t>
    </dgm:pt>
    <dgm:pt modelId="{CA6E289B-4E4B-4478-97D7-48BB803B75BF}" type="parTrans" cxnId="{1DF160C1-C928-46E9-86E2-D5D602F35A64}">
      <dgm:prSet/>
      <dgm:spPr/>
      <dgm:t>
        <a:bodyPr/>
        <a:lstStyle/>
        <a:p>
          <a:endParaRPr lang="en-GB"/>
        </a:p>
      </dgm:t>
    </dgm:pt>
    <dgm:pt modelId="{F0B046CF-639D-4117-96F4-2D0B454E6F6F}" type="sibTrans" cxnId="{1DF160C1-C928-46E9-86E2-D5D602F35A64}">
      <dgm:prSet/>
      <dgm:spPr>
        <a:xfrm>
          <a:off x="14169571" y="3874513"/>
          <a:ext cx="804728" cy="804728"/>
        </a:xfrm>
        <a:prstGeom prst="downArrow">
          <a:avLst>
            <a:gd name="adj1" fmla="val 55000"/>
            <a:gd name="adj2" fmla="val 45000"/>
          </a:avLst>
        </a:prstGeom>
        <a:solidFill>
          <a:srgbClr val="E6B91E">
            <a:tint val="40000"/>
            <a:alpha val="90000"/>
            <a:hueOff val="-1658172"/>
            <a:satOff val="1149"/>
            <a:lumOff val="26"/>
            <a:alphaOff val="0"/>
          </a:srgbClr>
        </a:solidFill>
        <a:ln w="19050" cap="rnd" cmpd="sng" algn="ctr">
          <a:solidFill>
            <a:srgbClr val="E6B91E">
              <a:tint val="40000"/>
              <a:alpha val="90000"/>
              <a:hueOff val="-1658172"/>
              <a:satOff val="1149"/>
              <a:lumOff val="26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gm:t>
    </dgm:pt>
    <dgm:pt modelId="{569FC7E8-6D8A-4664-99A7-95D7D7EAD4D7}" type="pres">
      <dgm:prSet presAssocID="{AC352358-2B6E-4F7B-A676-5FB9A8FE8D44}" presName="outerComposite" presStyleCnt="0">
        <dgm:presLayoutVars>
          <dgm:chMax val="5"/>
          <dgm:dir/>
          <dgm:resizeHandles val="exact"/>
        </dgm:presLayoutVars>
      </dgm:prSet>
      <dgm:spPr/>
    </dgm:pt>
    <dgm:pt modelId="{38923672-9B24-44CD-BA9B-F0B1C171BF34}" type="pres">
      <dgm:prSet presAssocID="{AC352358-2B6E-4F7B-A676-5FB9A8FE8D44}" presName="dummyMaxCanvas" presStyleCnt="0">
        <dgm:presLayoutVars/>
      </dgm:prSet>
      <dgm:spPr/>
    </dgm:pt>
    <dgm:pt modelId="{AB6F37B8-A356-4290-BEF2-D56B76F21E15}" type="pres">
      <dgm:prSet presAssocID="{AC352358-2B6E-4F7B-A676-5FB9A8FE8D44}" presName="FourNodes_1" presStyleLbl="node1" presStyleIdx="0" presStyleCnt="4">
        <dgm:presLayoutVars>
          <dgm:bulletEnabled val="1"/>
        </dgm:presLayoutVars>
      </dgm:prSet>
      <dgm:spPr/>
    </dgm:pt>
    <dgm:pt modelId="{009436E1-D68A-4ABE-B4A1-16DC07C4C011}" type="pres">
      <dgm:prSet presAssocID="{AC352358-2B6E-4F7B-A676-5FB9A8FE8D44}" presName="FourNodes_2" presStyleLbl="node1" presStyleIdx="1" presStyleCnt="4">
        <dgm:presLayoutVars>
          <dgm:bulletEnabled val="1"/>
        </dgm:presLayoutVars>
      </dgm:prSet>
      <dgm:spPr/>
    </dgm:pt>
    <dgm:pt modelId="{FFBEF633-CEE1-4E2C-B266-B504C124E0A4}" type="pres">
      <dgm:prSet presAssocID="{AC352358-2B6E-4F7B-A676-5FB9A8FE8D44}" presName="FourNodes_3" presStyleLbl="node1" presStyleIdx="2" presStyleCnt="4">
        <dgm:presLayoutVars>
          <dgm:bulletEnabled val="1"/>
        </dgm:presLayoutVars>
      </dgm:prSet>
      <dgm:spPr/>
    </dgm:pt>
    <dgm:pt modelId="{00E2477E-6024-4790-BFF0-38315A4CAA12}" type="pres">
      <dgm:prSet presAssocID="{AC352358-2B6E-4F7B-A676-5FB9A8FE8D44}" presName="FourNodes_4" presStyleLbl="node1" presStyleIdx="3" presStyleCnt="4">
        <dgm:presLayoutVars>
          <dgm:bulletEnabled val="1"/>
        </dgm:presLayoutVars>
      </dgm:prSet>
      <dgm:spPr/>
    </dgm:pt>
    <dgm:pt modelId="{F38F88A3-198C-4D02-A6E5-89A73D349209}" type="pres">
      <dgm:prSet presAssocID="{AC352358-2B6E-4F7B-A676-5FB9A8FE8D44}" presName="FourConn_1-2" presStyleLbl="fgAccFollowNode1" presStyleIdx="0" presStyleCnt="3">
        <dgm:presLayoutVars>
          <dgm:bulletEnabled val="1"/>
        </dgm:presLayoutVars>
      </dgm:prSet>
      <dgm:spPr/>
    </dgm:pt>
    <dgm:pt modelId="{2A1D21D2-6756-4C23-A674-4A04F2DB57A6}" type="pres">
      <dgm:prSet presAssocID="{AC352358-2B6E-4F7B-A676-5FB9A8FE8D44}" presName="FourConn_2-3" presStyleLbl="fgAccFollowNode1" presStyleIdx="1" presStyleCnt="3">
        <dgm:presLayoutVars>
          <dgm:bulletEnabled val="1"/>
        </dgm:presLayoutVars>
      </dgm:prSet>
      <dgm:spPr/>
    </dgm:pt>
    <dgm:pt modelId="{17F67A2D-283F-44F8-9C5E-3786C2A409A6}" type="pres">
      <dgm:prSet presAssocID="{AC352358-2B6E-4F7B-A676-5FB9A8FE8D44}" presName="FourConn_3-4" presStyleLbl="fgAccFollowNode1" presStyleIdx="2" presStyleCnt="3">
        <dgm:presLayoutVars>
          <dgm:bulletEnabled val="1"/>
        </dgm:presLayoutVars>
      </dgm:prSet>
      <dgm:spPr/>
    </dgm:pt>
    <dgm:pt modelId="{58B8B71D-DB2B-4E7C-938E-341090A788AE}" type="pres">
      <dgm:prSet presAssocID="{AC352358-2B6E-4F7B-A676-5FB9A8FE8D44}" presName="FourNodes_1_text" presStyleLbl="node1" presStyleIdx="3" presStyleCnt="4">
        <dgm:presLayoutVars>
          <dgm:bulletEnabled val="1"/>
        </dgm:presLayoutVars>
      </dgm:prSet>
      <dgm:spPr/>
    </dgm:pt>
    <dgm:pt modelId="{4E34A550-8CE1-4F47-B8FF-15195F6FB541}" type="pres">
      <dgm:prSet presAssocID="{AC352358-2B6E-4F7B-A676-5FB9A8FE8D44}" presName="FourNodes_2_text" presStyleLbl="node1" presStyleIdx="3" presStyleCnt="4">
        <dgm:presLayoutVars>
          <dgm:bulletEnabled val="1"/>
        </dgm:presLayoutVars>
      </dgm:prSet>
      <dgm:spPr/>
    </dgm:pt>
    <dgm:pt modelId="{4AADDCC9-6790-4724-8ECA-8A80CF9F2312}" type="pres">
      <dgm:prSet presAssocID="{AC352358-2B6E-4F7B-A676-5FB9A8FE8D44}" presName="FourNodes_3_text" presStyleLbl="node1" presStyleIdx="3" presStyleCnt="4">
        <dgm:presLayoutVars>
          <dgm:bulletEnabled val="1"/>
        </dgm:presLayoutVars>
      </dgm:prSet>
      <dgm:spPr/>
    </dgm:pt>
    <dgm:pt modelId="{C0D9E603-12C9-490B-AD88-BCABB1A18153}" type="pres">
      <dgm:prSet presAssocID="{AC352358-2B6E-4F7B-A676-5FB9A8FE8D4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E0CF913-6A4E-4FE1-B61C-E2C4D36F0991}" type="presOf" srcId="{4270843C-06C3-4D71-A671-4BF20BF8D39C}" destId="{4E34A550-8CE1-4F47-B8FF-15195F6FB541}" srcOrd="1" destOrd="0" presId="urn:microsoft.com/office/officeart/2005/8/layout/vProcess5"/>
    <dgm:cxn modelId="{8075F314-602F-40FD-AB72-474178BF7CA1}" type="presOf" srcId="{8E766CDF-85C9-4543-B07D-6D43319E86B6}" destId="{00E2477E-6024-4790-BFF0-38315A4CAA12}" srcOrd="0" destOrd="0" presId="urn:microsoft.com/office/officeart/2005/8/layout/vProcess5"/>
    <dgm:cxn modelId="{C45BEB36-F321-46F4-9BF1-8E56D9329E0A}" type="presOf" srcId="{AC352358-2B6E-4F7B-A676-5FB9A8FE8D44}" destId="{569FC7E8-6D8A-4664-99A7-95D7D7EAD4D7}" srcOrd="0" destOrd="0" presId="urn:microsoft.com/office/officeart/2005/8/layout/vProcess5"/>
    <dgm:cxn modelId="{F8954F40-D405-4A89-94A8-08B32D334021}" type="presOf" srcId="{C85C789D-AC08-44D7-A2B1-CE158253D5EB}" destId="{2A1D21D2-6756-4C23-A674-4A04F2DB57A6}" srcOrd="0" destOrd="0" presId="urn:microsoft.com/office/officeart/2005/8/layout/vProcess5"/>
    <dgm:cxn modelId="{BEC92F5E-637F-4AD6-A7D8-B2AD5D0B91C7}" type="presOf" srcId="{7BBE99EC-302F-4CDF-8AEB-9C641750A0C9}" destId="{AB6F37B8-A356-4290-BEF2-D56B76F21E15}" srcOrd="0" destOrd="0" presId="urn:microsoft.com/office/officeart/2005/8/layout/vProcess5"/>
    <dgm:cxn modelId="{006E4666-3D02-4BCB-8E5C-BAED6B332643}" type="presOf" srcId="{9958DDA7-418B-44D2-8DEB-791744D5D364}" destId="{F38F88A3-198C-4D02-A6E5-89A73D349209}" srcOrd="0" destOrd="0" presId="urn:microsoft.com/office/officeart/2005/8/layout/vProcess5"/>
    <dgm:cxn modelId="{D4467F51-3498-4059-8836-FB7E1E4CD994}" type="presOf" srcId="{7BBE99EC-302F-4CDF-8AEB-9C641750A0C9}" destId="{58B8B71D-DB2B-4E7C-938E-341090A788AE}" srcOrd="1" destOrd="0" presId="urn:microsoft.com/office/officeart/2005/8/layout/vProcess5"/>
    <dgm:cxn modelId="{024F7386-F012-4C2F-8E72-466DDFCCBA05}" type="presOf" srcId="{8E766CDF-85C9-4543-B07D-6D43319E86B6}" destId="{C0D9E603-12C9-490B-AD88-BCABB1A18153}" srcOrd="1" destOrd="0" presId="urn:microsoft.com/office/officeart/2005/8/layout/vProcess5"/>
    <dgm:cxn modelId="{5DEDB191-A49F-47A6-AA06-65F60F149ED2}" srcId="{AC352358-2B6E-4F7B-A676-5FB9A8FE8D44}" destId="{4270843C-06C3-4D71-A671-4BF20BF8D39C}" srcOrd="1" destOrd="0" parTransId="{75DBB296-03F5-4D88-AF73-56C980DF93C0}" sibTransId="{C85C789D-AC08-44D7-A2B1-CE158253D5EB}"/>
    <dgm:cxn modelId="{F250AD93-6841-4D98-892D-C19B16F39A42}" type="presOf" srcId="{830BC6E2-894D-491F-8514-3418C17D2C17}" destId="{4AADDCC9-6790-4724-8ECA-8A80CF9F2312}" srcOrd="1" destOrd="0" presId="urn:microsoft.com/office/officeart/2005/8/layout/vProcess5"/>
    <dgm:cxn modelId="{F839FDAB-3E2B-4959-A235-6C1335F2F1C5}" type="presOf" srcId="{830BC6E2-894D-491F-8514-3418C17D2C17}" destId="{FFBEF633-CEE1-4E2C-B266-B504C124E0A4}" srcOrd="0" destOrd="0" presId="urn:microsoft.com/office/officeart/2005/8/layout/vProcess5"/>
    <dgm:cxn modelId="{7C87E3AE-F407-4AF5-AF87-162B37618D51}" type="presOf" srcId="{4270843C-06C3-4D71-A671-4BF20BF8D39C}" destId="{009436E1-D68A-4ABE-B4A1-16DC07C4C011}" srcOrd="0" destOrd="0" presId="urn:microsoft.com/office/officeart/2005/8/layout/vProcess5"/>
    <dgm:cxn modelId="{DBE791BA-B538-4BD1-BF47-1F78373AB92D}" srcId="{AC352358-2B6E-4F7B-A676-5FB9A8FE8D44}" destId="{8E766CDF-85C9-4543-B07D-6D43319E86B6}" srcOrd="3" destOrd="0" parTransId="{290E5EBD-2EAD-4F8A-BB05-2877D8B13AEE}" sibTransId="{9A4592B9-E61F-4671-807E-B3E76CA95F34}"/>
    <dgm:cxn modelId="{1DF160C1-C928-46E9-86E2-D5D602F35A64}" srcId="{AC352358-2B6E-4F7B-A676-5FB9A8FE8D44}" destId="{830BC6E2-894D-491F-8514-3418C17D2C17}" srcOrd="2" destOrd="0" parTransId="{CA6E289B-4E4B-4478-97D7-48BB803B75BF}" sibTransId="{F0B046CF-639D-4117-96F4-2D0B454E6F6F}"/>
    <dgm:cxn modelId="{3904FED1-3FD1-43AC-A538-8AEAF2B8EB11}" srcId="{AC352358-2B6E-4F7B-A676-5FB9A8FE8D44}" destId="{7BBE99EC-302F-4CDF-8AEB-9C641750A0C9}" srcOrd="0" destOrd="0" parTransId="{2DE03B08-B623-4EBD-952E-11B1664B4BD1}" sibTransId="{9958DDA7-418B-44D2-8DEB-791744D5D364}"/>
    <dgm:cxn modelId="{FD21B4DE-888A-4E3D-86C4-170B3E623488}" type="presOf" srcId="{F0B046CF-639D-4117-96F4-2D0B454E6F6F}" destId="{17F67A2D-283F-44F8-9C5E-3786C2A409A6}" srcOrd="0" destOrd="0" presId="urn:microsoft.com/office/officeart/2005/8/layout/vProcess5"/>
    <dgm:cxn modelId="{82E4BC8B-C402-4DF9-A1F8-DC5BC5F8757E}" type="presParOf" srcId="{569FC7E8-6D8A-4664-99A7-95D7D7EAD4D7}" destId="{38923672-9B24-44CD-BA9B-F0B1C171BF34}" srcOrd="0" destOrd="0" presId="urn:microsoft.com/office/officeart/2005/8/layout/vProcess5"/>
    <dgm:cxn modelId="{EE67A25C-0255-414B-8B46-FCCE3DA716C1}" type="presParOf" srcId="{569FC7E8-6D8A-4664-99A7-95D7D7EAD4D7}" destId="{AB6F37B8-A356-4290-BEF2-D56B76F21E15}" srcOrd="1" destOrd="0" presId="urn:microsoft.com/office/officeart/2005/8/layout/vProcess5"/>
    <dgm:cxn modelId="{DD00E0D2-404B-4130-9008-F5B724395B46}" type="presParOf" srcId="{569FC7E8-6D8A-4664-99A7-95D7D7EAD4D7}" destId="{009436E1-D68A-4ABE-B4A1-16DC07C4C011}" srcOrd="2" destOrd="0" presId="urn:microsoft.com/office/officeart/2005/8/layout/vProcess5"/>
    <dgm:cxn modelId="{9FE7261C-2D37-4EDD-9EC2-A794CDD62EA4}" type="presParOf" srcId="{569FC7E8-6D8A-4664-99A7-95D7D7EAD4D7}" destId="{FFBEF633-CEE1-4E2C-B266-B504C124E0A4}" srcOrd="3" destOrd="0" presId="urn:microsoft.com/office/officeart/2005/8/layout/vProcess5"/>
    <dgm:cxn modelId="{869CB254-6C6B-4A02-BCAB-3B33F2DDC3F0}" type="presParOf" srcId="{569FC7E8-6D8A-4664-99A7-95D7D7EAD4D7}" destId="{00E2477E-6024-4790-BFF0-38315A4CAA12}" srcOrd="4" destOrd="0" presId="urn:microsoft.com/office/officeart/2005/8/layout/vProcess5"/>
    <dgm:cxn modelId="{E615B504-036F-4EB5-9B36-339430843842}" type="presParOf" srcId="{569FC7E8-6D8A-4664-99A7-95D7D7EAD4D7}" destId="{F38F88A3-198C-4D02-A6E5-89A73D349209}" srcOrd="5" destOrd="0" presId="urn:microsoft.com/office/officeart/2005/8/layout/vProcess5"/>
    <dgm:cxn modelId="{365927C8-D9F3-4003-9AD9-74C4864B021B}" type="presParOf" srcId="{569FC7E8-6D8A-4664-99A7-95D7D7EAD4D7}" destId="{2A1D21D2-6756-4C23-A674-4A04F2DB57A6}" srcOrd="6" destOrd="0" presId="urn:microsoft.com/office/officeart/2005/8/layout/vProcess5"/>
    <dgm:cxn modelId="{DE0A7D37-1995-455C-810C-0D4CC4A5047B}" type="presParOf" srcId="{569FC7E8-6D8A-4664-99A7-95D7D7EAD4D7}" destId="{17F67A2D-283F-44F8-9C5E-3786C2A409A6}" srcOrd="7" destOrd="0" presId="urn:microsoft.com/office/officeart/2005/8/layout/vProcess5"/>
    <dgm:cxn modelId="{8AAFDD99-B65E-48BF-AE3A-89E368ABE7A8}" type="presParOf" srcId="{569FC7E8-6D8A-4664-99A7-95D7D7EAD4D7}" destId="{58B8B71D-DB2B-4E7C-938E-341090A788AE}" srcOrd="8" destOrd="0" presId="urn:microsoft.com/office/officeart/2005/8/layout/vProcess5"/>
    <dgm:cxn modelId="{E22D1F1F-94A8-4137-B8A2-742D3210B06E}" type="presParOf" srcId="{569FC7E8-6D8A-4664-99A7-95D7D7EAD4D7}" destId="{4E34A550-8CE1-4F47-B8FF-15195F6FB541}" srcOrd="9" destOrd="0" presId="urn:microsoft.com/office/officeart/2005/8/layout/vProcess5"/>
    <dgm:cxn modelId="{02557FEE-1BBA-470B-809D-5B48EA2D617C}" type="presParOf" srcId="{569FC7E8-6D8A-4664-99A7-95D7D7EAD4D7}" destId="{4AADDCC9-6790-4724-8ECA-8A80CF9F2312}" srcOrd="10" destOrd="0" presId="urn:microsoft.com/office/officeart/2005/8/layout/vProcess5"/>
    <dgm:cxn modelId="{D8B469D8-91F9-492E-940C-8B1EABE72F00}" type="presParOf" srcId="{569FC7E8-6D8A-4664-99A7-95D7D7EAD4D7}" destId="{C0D9E603-12C9-490B-AD88-BCABB1A1815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75EC05-4C67-4FA5-A574-1A520DF820D4}" type="doc">
      <dgm:prSet loTypeId="urn:microsoft.com/office/officeart/2018/2/layout/IconCircle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E52DA19-178D-47F0-AD90-D0C297FF90EF}">
      <dgm:prSet custT="1"/>
      <dgm:spPr>
        <a:xfrm>
          <a:off x="2245655" y="241202"/>
          <a:ext cx="3857200" cy="163638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2000" b="0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We will reach out to you at different times of the year to see if you would like to chat. 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89566471-8C9A-4825-AD5A-5B05495A8883}" type="parTrans" cxnId="{9F502E3E-B4FE-4079-AD48-3A0A6CFC63DB}">
      <dgm:prSet/>
      <dgm:spPr/>
      <dgm:t>
        <a:bodyPr/>
        <a:lstStyle/>
        <a:p>
          <a:endParaRPr lang="en-US"/>
        </a:p>
      </dgm:t>
    </dgm:pt>
    <dgm:pt modelId="{7FB4B299-66FC-4ACF-8F33-67417523FAF7}" type="sibTrans" cxnId="{9F502E3E-B4FE-4079-AD48-3A0A6CFC63D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05BBA5D-01FA-4E66-A22E-B6C487CD9C17}">
      <dgm:prSet custT="1"/>
      <dgm:spPr>
        <a:xfrm>
          <a:off x="8761986" y="241202"/>
          <a:ext cx="3857200" cy="163638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You may be referred by your tutor, Thrive coach or another service such as Wellbeing or Money Advice </a:t>
          </a:r>
        </a:p>
      </dgm:t>
    </dgm:pt>
    <dgm:pt modelId="{85053D1D-CB43-4AC7-9144-C5AE58D9CD17}" type="parTrans" cxnId="{0CF072A7-F1E0-4605-A260-D5D5138E233C}">
      <dgm:prSet/>
      <dgm:spPr/>
      <dgm:t>
        <a:bodyPr/>
        <a:lstStyle/>
        <a:p>
          <a:endParaRPr lang="en-US"/>
        </a:p>
      </dgm:t>
    </dgm:pt>
    <dgm:pt modelId="{C8D3D6A1-CE35-4E21-89C8-54A97228401E}" type="sibTrans" cxnId="{0CF072A7-F1E0-4605-A260-D5D5138E233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D8916BE-87AF-4ED3-B5B9-3C040CAA99BA}">
      <dgm:prSet custT="1"/>
      <dgm:spPr>
        <a:xfrm>
          <a:off x="2245655" y="2646724"/>
          <a:ext cx="3857200" cy="163638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Email us directly: </a:t>
          </a:r>
          <a:r>
            <a:rPr lang="en-US" sz="2400" dirty="0">
              <a:solidFill>
                <a:schemeClr val="tx1"/>
              </a:solidFill>
              <a:latin typeface="Georgia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StudentSupportTeam@edgehill.ac.uk</a:t>
          </a:r>
          <a:endParaRPr lang="en-US" sz="2400" dirty="0">
            <a:solidFill>
              <a:schemeClr val="tx1"/>
            </a:solidFill>
            <a:latin typeface="Georgia"/>
            <a:ea typeface="+mn-ea"/>
            <a:cs typeface="+mn-cs"/>
          </a:endParaRPr>
        </a:p>
      </dgm:t>
    </dgm:pt>
    <dgm:pt modelId="{DBC71E94-672F-4A9C-B1F4-E32FC6DCD530}" type="parTrans" cxnId="{3C067B81-5740-44D7-A50C-1559D5C50953}">
      <dgm:prSet/>
      <dgm:spPr/>
      <dgm:t>
        <a:bodyPr/>
        <a:lstStyle/>
        <a:p>
          <a:endParaRPr lang="en-US"/>
        </a:p>
      </dgm:t>
    </dgm:pt>
    <dgm:pt modelId="{27B9DF42-90EE-4B2B-9392-911F2351143D}" type="sibTrans" cxnId="{3C067B81-5740-44D7-A50C-1559D5C5095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B9AB799-932A-47BD-8FC3-688BAA0BEDCC}">
      <dgm:prSet custT="1"/>
      <dgm:spPr>
        <a:xfrm>
          <a:off x="8761986" y="2646724"/>
          <a:ext cx="3857200" cy="163638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2400" dirty="0">
              <a:solidFill>
                <a:schemeClr val="tx1"/>
              </a:solidFill>
              <a:latin typeface="Georgia"/>
              <a:ea typeface="+mn-ea"/>
              <a:cs typeface="+mn-cs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Book an appointment </a:t>
          </a:r>
          <a:endParaRPr lang="en-US" sz="2400" dirty="0">
            <a:solidFill>
              <a:schemeClr val="tx1"/>
            </a:solidFill>
            <a:latin typeface="Georgia"/>
            <a:ea typeface="+mn-ea"/>
            <a:cs typeface="+mn-cs"/>
          </a:endParaRPr>
        </a:p>
      </dgm:t>
    </dgm:pt>
    <dgm:pt modelId="{65A7ECBA-2864-4F87-A816-672C8292880D}" type="parTrans" cxnId="{855254FA-D28C-440A-9AD0-0D29A00430D6}">
      <dgm:prSet/>
      <dgm:spPr/>
      <dgm:t>
        <a:bodyPr/>
        <a:lstStyle/>
        <a:p>
          <a:endParaRPr lang="en-US"/>
        </a:p>
      </dgm:t>
    </dgm:pt>
    <dgm:pt modelId="{569A5912-D637-44FE-AF5A-1CA612D1A597}" type="sibTrans" cxnId="{855254FA-D28C-440A-9AD0-0D29A00430D6}">
      <dgm:prSet/>
      <dgm:spPr/>
      <dgm:t>
        <a:bodyPr/>
        <a:lstStyle/>
        <a:p>
          <a:endParaRPr lang="en-US"/>
        </a:p>
      </dgm:t>
    </dgm:pt>
    <dgm:pt modelId="{A8C44D1C-3C7B-4834-A4F9-945931672BA0}" type="pres">
      <dgm:prSet presAssocID="{1575EC05-4C67-4FA5-A574-1A520DF820D4}" presName="root" presStyleCnt="0">
        <dgm:presLayoutVars>
          <dgm:dir/>
          <dgm:resizeHandles val="exact"/>
        </dgm:presLayoutVars>
      </dgm:prSet>
      <dgm:spPr/>
    </dgm:pt>
    <dgm:pt modelId="{3FB214A6-C71E-48E9-8ABB-AAEA9C8B802D}" type="pres">
      <dgm:prSet presAssocID="{1575EC05-4C67-4FA5-A574-1A520DF820D4}" presName="container" presStyleCnt="0">
        <dgm:presLayoutVars>
          <dgm:dir/>
          <dgm:resizeHandles val="exact"/>
        </dgm:presLayoutVars>
      </dgm:prSet>
      <dgm:spPr/>
    </dgm:pt>
    <dgm:pt modelId="{B36B2EEC-6022-4FBA-950B-357138469D26}" type="pres">
      <dgm:prSet presAssocID="{CE52DA19-178D-47F0-AD90-D0C297FF90EF}" presName="compNode" presStyleCnt="0"/>
      <dgm:spPr/>
    </dgm:pt>
    <dgm:pt modelId="{63D9755E-65CD-4CF4-9A84-A571F4C52072}" type="pres">
      <dgm:prSet presAssocID="{CE52DA19-178D-47F0-AD90-D0C297FF90EF}" presName="iconBgRect" presStyleLbl="bgShp" presStyleIdx="0" presStyleCnt="4"/>
      <dgm:spPr>
        <a:xfrm>
          <a:off x="258612" y="241202"/>
          <a:ext cx="1636388" cy="1636388"/>
        </a:xfrm>
        <a:prstGeom prst="ellipse">
          <a:avLst/>
        </a:prstGeom>
        <a:solidFill>
          <a:srgbClr val="E6B91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D0D30441-6CC5-45D0-92A8-D68AFBC735E8}" type="pres">
      <dgm:prSet presAssocID="{CE52DA19-178D-47F0-AD90-D0C297FF90EF}" presName="iconRect" presStyleLbl="node1" presStyleIdx="0" presStyleCnt="4"/>
      <dgm:spPr>
        <a:xfrm>
          <a:off x="602253" y="584844"/>
          <a:ext cx="949105" cy="9491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3D46E619-F98C-40EA-8E6C-5ACF9435E966}" type="pres">
      <dgm:prSet presAssocID="{CE52DA19-178D-47F0-AD90-D0C297FF90EF}" presName="spaceRect" presStyleCnt="0"/>
      <dgm:spPr/>
    </dgm:pt>
    <dgm:pt modelId="{3938BB57-F605-47E1-96B3-186A57D70857}" type="pres">
      <dgm:prSet presAssocID="{CE52DA19-178D-47F0-AD90-D0C297FF90EF}" presName="textRect" presStyleLbl="revTx" presStyleIdx="0" presStyleCnt="4">
        <dgm:presLayoutVars>
          <dgm:chMax val="1"/>
          <dgm:chPref val="1"/>
        </dgm:presLayoutVars>
      </dgm:prSet>
      <dgm:spPr/>
    </dgm:pt>
    <dgm:pt modelId="{43FCED2B-CB35-4FB1-B44F-14CB964D2052}" type="pres">
      <dgm:prSet presAssocID="{7FB4B299-66FC-4ACF-8F33-67417523FAF7}" presName="sibTrans" presStyleLbl="sibTrans2D1" presStyleIdx="0" presStyleCnt="0"/>
      <dgm:spPr/>
    </dgm:pt>
    <dgm:pt modelId="{7737EB9C-BA95-454C-8D9A-DACCFF6F669B}" type="pres">
      <dgm:prSet presAssocID="{A05BBA5D-01FA-4E66-A22E-B6C487CD9C17}" presName="compNode" presStyleCnt="0"/>
      <dgm:spPr/>
    </dgm:pt>
    <dgm:pt modelId="{F09E16A3-00ED-4AC0-885B-72BD29D2D2AD}" type="pres">
      <dgm:prSet presAssocID="{A05BBA5D-01FA-4E66-A22E-B6C487CD9C17}" presName="iconBgRect" presStyleLbl="bgShp" presStyleIdx="1" presStyleCnt="4"/>
      <dgm:spPr>
        <a:xfrm>
          <a:off x="6774944" y="241202"/>
          <a:ext cx="1636388" cy="1636388"/>
        </a:xfrm>
        <a:prstGeom prst="ellipse">
          <a:avLst/>
        </a:prstGeom>
        <a:solidFill>
          <a:srgbClr val="E6B91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046BE9B3-FA41-4957-B7D4-8C9D5879D155}" type="pres">
      <dgm:prSet presAssocID="{A05BBA5D-01FA-4E66-A22E-B6C487CD9C17}" presName="iconRect" presStyleLbl="node1" presStyleIdx="1" presStyleCnt="4"/>
      <dgm:spPr>
        <a:xfrm>
          <a:off x="7118585" y="584844"/>
          <a:ext cx="949105" cy="9491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E27B177-538B-49AA-B5E4-F7A3047B8DC7}" type="pres">
      <dgm:prSet presAssocID="{A05BBA5D-01FA-4E66-A22E-B6C487CD9C17}" presName="spaceRect" presStyleCnt="0"/>
      <dgm:spPr/>
    </dgm:pt>
    <dgm:pt modelId="{64BDA90C-32F9-479C-9BCA-EB3520C5350C}" type="pres">
      <dgm:prSet presAssocID="{A05BBA5D-01FA-4E66-A22E-B6C487CD9C17}" presName="textRect" presStyleLbl="revTx" presStyleIdx="1" presStyleCnt="4">
        <dgm:presLayoutVars>
          <dgm:chMax val="1"/>
          <dgm:chPref val="1"/>
        </dgm:presLayoutVars>
      </dgm:prSet>
      <dgm:spPr/>
    </dgm:pt>
    <dgm:pt modelId="{67731E8E-1A7E-436A-97EF-841FB5823E45}" type="pres">
      <dgm:prSet presAssocID="{C8D3D6A1-CE35-4E21-89C8-54A97228401E}" presName="sibTrans" presStyleLbl="sibTrans2D1" presStyleIdx="0" presStyleCnt="0"/>
      <dgm:spPr/>
    </dgm:pt>
    <dgm:pt modelId="{C0FCD98A-80B0-4734-B140-69D9A3192CC5}" type="pres">
      <dgm:prSet presAssocID="{5D8916BE-87AF-4ED3-B5B9-3C040CAA99BA}" presName="compNode" presStyleCnt="0"/>
      <dgm:spPr/>
    </dgm:pt>
    <dgm:pt modelId="{AAD29304-CBD9-4206-9A25-0816C2CDB07C}" type="pres">
      <dgm:prSet presAssocID="{5D8916BE-87AF-4ED3-B5B9-3C040CAA99BA}" presName="iconBgRect" presStyleLbl="bgShp" presStyleIdx="2" presStyleCnt="4"/>
      <dgm:spPr>
        <a:xfrm>
          <a:off x="258612" y="2646724"/>
          <a:ext cx="1636388" cy="1636388"/>
        </a:xfrm>
        <a:prstGeom prst="ellipse">
          <a:avLst/>
        </a:prstGeom>
        <a:solidFill>
          <a:srgbClr val="E6B91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43E92B45-B7B0-4648-A249-234279CB17C1}" type="pres">
      <dgm:prSet presAssocID="{5D8916BE-87AF-4ED3-B5B9-3C040CAA99BA}" presName="iconRect" presStyleLbl="node1" presStyleIdx="2" presStyleCnt="4"/>
      <dgm:spPr>
        <a:xfrm>
          <a:off x="602253" y="2990365"/>
          <a:ext cx="949105" cy="9491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67B251A2-A633-464A-A7D7-C6645924584C}" type="pres">
      <dgm:prSet presAssocID="{5D8916BE-87AF-4ED3-B5B9-3C040CAA99BA}" presName="spaceRect" presStyleCnt="0"/>
      <dgm:spPr/>
    </dgm:pt>
    <dgm:pt modelId="{0FDFAF13-F2BD-44CB-B352-AE99070A8393}" type="pres">
      <dgm:prSet presAssocID="{5D8916BE-87AF-4ED3-B5B9-3C040CAA99BA}" presName="textRect" presStyleLbl="revTx" presStyleIdx="2" presStyleCnt="4">
        <dgm:presLayoutVars>
          <dgm:chMax val="1"/>
          <dgm:chPref val="1"/>
        </dgm:presLayoutVars>
      </dgm:prSet>
      <dgm:spPr/>
    </dgm:pt>
    <dgm:pt modelId="{7095A8F7-1E02-4B70-A7FB-417B236B17AD}" type="pres">
      <dgm:prSet presAssocID="{27B9DF42-90EE-4B2B-9392-911F2351143D}" presName="sibTrans" presStyleLbl="sibTrans2D1" presStyleIdx="0" presStyleCnt="0"/>
      <dgm:spPr/>
    </dgm:pt>
    <dgm:pt modelId="{E2016F73-6A17-451A-B028-7269516F5133}" type="pres">
      <dgm:prSet presAssocID="{CB9AB799-932A-47BD-8FC3-688BAA0BEDCC}" presName="compNode" presStyleCnt="0"/>
      <dgm:spPr/>
    </dgm:pt>
    <dgm:pt modelId="{356412C0-B607-4E23-B308-2B61D4B0C0CD}" type="pres">
      <dgm:prSet presAssocID="{CB9AB799-932A-47BD-8FC3-688BAA0BEDCC}" presName="iconBgRect" presStyleLbl="bgShp" presStyleIdx="3" presStyleCnt="4"/>
      <dgm:spPr>
        <a:xfrm>
          <a:off x="6774944" y="2646724"/>
          <a:ext cx="1636388" cy="1636388"/>
        </a:xfrm>
        <a:prstGeom prst="ellipse">
          <a:avLst/>
        </a:prstGeom>
        <a:solidFill>
          <a:srgbClr val="E6B91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A3D0A1E9-B0BB-4B00-BC39-46ECFCB0EB1A}" type="pres">
      <dgm:prSet presAssocID="{CB9AB799-932A-47BD-8FC3-688BAA0BEDCC}" presName="iconRect" presStyleLbl="node1" presStyleIdx="3" presStyleCnt="4"/>
      <dgm:spPr>
        <a:xfrm>
          <a:off x="7118585" y="2990365"/>
          <a:ext cx="949105" cy="94910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02F58FC-1A6F-4C02-A846-3AC5B6FAEFF0}" type="pres">
      <dgm:prSet presAssocID="{CB9AB799-932A-47BD-8FC3-688BAA0BEDCC}" presName="spaceRect" presStyleCnt="0"/>
      <dgm:spPr/>
    </dgm:pt>
    <dgm:pt modelId="{1135DC11-9529-42AA-87EF-F608DE7BCF9C}" type="pres">
      <dgm:prSet presAssocID="{CB9AB799-932A-47BD-8FC3-688BAA0BEDC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F502E3E-B4FE-4079-AD48-3A0A6CFC63DB}" srcId="{1575EC05-4C67-4FA5-A574-1A520DF820D4}" destId="{CE52DA19-178D-47F0-AD90-D0C297FF90EF}" srcOrd="0" destOrd="0" parTransId="{89566471-8C9A-4825-AD5A-5B05495A8883}" sibTransId="{7FB4B299-66FC-4ACF-8F33-67417523FAF7}"/>
    <dgm:cxn modelId="{A714D753-3A04-4B5A-B48C-FC55D4C7A63A}" type="presOf" srcId="{5D8916BE-87AF-4ED3-B5B9-3C040CAA99BA}" destId="{0FDFAF13-F2BD-44CB-B352-AE99070A8393}" srcOrd="0" destOrd="0" presId="urn:microsoft.com/office/officeart/2018/2/layout/IconCircleList"/>
    <dgm:cxn modelId="{3C067B81-5740-44D7-A50C-1559D5C50953}" srcId="{1575EC05-4C67-4FA5-A574-1A520DF820D4}" destId="{5D8916BE-87AF-4ED3-B5B9-3C040CAA99BA}" srcOrd="2" destOrd="0" parTransId="{DBC71E94-672F-4A9C-B1F4-E32FC6DCD530}" sibTransId="{27B9DF42-90EE-4B2B-9392-911F2351143D}"/>
    <dgm:cxn modelId="{0CF072A7-F1E0-4605-A260-D5D5138E233C}" srcId="{1575EC05-4C67-4FA5-A574-1A520DF820D4}" destId="{A05BBA5D-01FA-4E66-A22E-B6C487CD9C17}" srcOrd="1" destOrd="0" parTransId="{85053D1D-CB43-4AC7-9144-C5AE58D9CD17}" sibTransId="{C8D3D6A1-CE35-4E21-89C8-54A97228401E}"/>
    <dgm:cxn modelId="{054AF6B9-3429-4DCB-B989-9E22763CFC19}" type="presOf" srcId="{CE52DA19-178D-47F0-AD90-D0C297FF90EF}" destId="{3938BB57-F605-47E1-96B3-186A57D70857}" srcOrd="0" destOrd="0" presId="urn:microsoft.com/office/officeart/2018/2/layout/IconCircleList"/>
    <dgm:cxn modelId="{9111A6C2-EC78-47FB-A209-E9C019AFD256}" type="presOf" srcId="{1575EC05-4C67-4FA5-A574-1A520DF820D4}" destId="{A8C44D1C-3C7B-4834-A4F9-945931672BA0}" srcOrd="0" destOrd="0" presId="urn:microsoft.com/office/officeart/2018/2/layout/IconCircleList"/>
    <dgm:cxn modelId="{6E8471C6-4DE3-43B5-9EFC-ED3CFEF5677A}" type="presOf" srcId="{CB9AB799-932A-47BD-8FC3-688BAA0BEDCC}" destId="{1135DC11-9529-42AA-87EF-F608DE7BCF9C}" srcOrd="0" destOrd="0" presId="urn:microsoft.com/office/officeart/2018/2/layout/IconCircleList"/>
    <dgm:cxn modelId="{AC3D72CF-BCF2-49E5-BF74-E7563B4FE180}" type="presOf" srcId="{A05BBA5D-01FA-4E66-A22E-B6C487CD9C17}" destId="{64BDA90C-32F9-479C-9BCA-EB3520C5350C}" srcOrd="0" destOrd="0" presId="urn:microsoft.com/office/officeart/2018/2/layout/IconCircleList"/>
    <dgm:cxn modelId="{BED188D1-3AF4-49A8-ACF0-6C05A92D71BB}" type="presOf" srcId="{27B9DF42-90EE-4B2B-9392-911F2351143D}" destId="{7095A8F7-1E02-4B70-A7FB-417B236B17AD}" srcOrd="0" destOrd="0" presId="urn:microsoft.com/office/officeart/2018/2/layout/IconCircleList"/>
    <dgm:cxn modelId="{0D0B9DDC-BDC9-4BD0-ABAE-1A9B8BA4732F}" type="presOf" srcId="{7FB4B299-66FC-4ACF-8F33-67417523FAF7}" destId="{43FCED2B-CB35-4FB1-B44F-14CB964D2052}" srcOrd="0" destOrd="0" presId="urn:microsoft.com/office/officeart/2018/2/layout/IconCircleList"/>
    <dgm:cxn modelId="{7C2D19F9-6903-4621-8E1D-9F68560BF8E2}" type="presOf" srcId="{C8D3D6A1-CE35-4E21-89C8-54A97228401E}" destId="{67731E8E-1A7E-436A-97EF-841FB5823E45}" srcOrd="0" destOrd="0" presId="urn:microsoft.com/office/officeart/2018/2/layout/IconCircleList"/>
    <dgm:cxn modelId="{855254FA-D28C-440A-9AD0-0D29A00430D6}" srcId="{1575EC05-4C67-4FA5-A574-1A520DF820D4}" destId="{CB9AB799-932A-47BD-8FC3-688BAA0BEDCC}" srcOrd="3" destOrd="0" parTransId="{65A7ECBA-2864-4F87-A816-672C8292880D}" sibTransId="{569A5912-D637-44FE-AF5A-1CA612D1A597}"/>
    <dgm:cxn modelId="{FC888C8A-EE82-4425-A012-0AC8679E1DBB}" type="presParOf" srcId="{A8C44D1C-3C7B-4834-A4F9-945931672BA0}" destId="{3FB214A6-C71E-48E9-8ABB-AAEA9C8B802D}" srcOrd="0" destOrd="0" presId="urn:microsoft.com/office/officeart/2018/2/layout/IconCircleList"/>
    <dgm:cxn modelId="{8CBAD63E-9AE1-4C80-95BA-5AB945D0CFB5}" type="presParOf" srcId="{3FB214A6-C71E-48E9-8ABB-AAEA9C8B802D}" destId="{B36B2EEC-6022-4FBA-950B-357138469D26}" srcOrd="0" destOrd="0" presId="urn:microsoft.com/office/officeart/2018/2/layout/IconCircleList"/>
    <dgm:cxn modelId="{67C72B13-5BF2-436F-814F-185CFC5FDFE4}" type="presParOf" srcId="{B36B2EEC-6022-4FBA-950B-357138469D26}" destId="{63D9755E-65CD-4CF4-9A84-A571F4C52072}" srcOrd="0" destOrd="0" presId="urn:microsoft.com/office/officeart/2018/2/layout/IconCircleList"/>
    <dgm:cxn modelId="{07B8E244-5D03-4280-B5AA-A1B5F83579CF}" type="presParOf" srcId="{B36B2EEC-6022-4FBA-950B-357138469D26}" destId="{D0D30441-6CC5-45D0-92A8-D68AFBC735E8}" srcOrd="1" destOrd="0" presId="urn:microsoft.com/office/officeart/2018/2/layout/IconCircleList"/>
    <dgm:cxn modelId="{A4B4FA8B-6F7B-40F8-90A8-3884EE49A12C}" type="presParOf" srcId="{B36B2EEC-6022-4FBA-950B-357138469D26}" destId="{3D46E619-F98C-40EA-8E6C-5ACF9435E966}" srcOrd="2" destOrd="0" presId="urn:microsoft.com/office/officeart/2018/2/layout/IconCircleList"/>
    <dgm:cxn modelId="{EE87ED84-FA10-4697-8662-D1D39A5FAEB0}" type="presParOf" srcId="{B36B2EEC-6022-4FBA-950B-357138469D26}" destId="{3938BB57-F605-47E1-96B3-186A57D70857}" srcOrd="3" destOrd="0" presId="urn:microsoft.com/office/officeart/2018/2/layout/IconCircleList"/>
    <dgm:cxn modelId="{A808ECC2-227B-4230-ADCA-519371803439}" type="presParOf" srcId="{3FB214A6-C71E-48E9-8ABB-AAEA9C8B802D}" destId="{43FCED2B-CB35-4FB1-B44F-14CB964D2052}" srcOrd="1" destOrd="0" presId="urn:microsoft.com/office/officeart/2018/2/layout/IconCircleList"/>
    <dgm:cxn modelId="{48FACE67-97B6-4DA5-98F7-867E43E17D60}" type="presParOf" srcId="{3FB214A6-C71E-48E9-8ABB-AAEA9C8B802D}" destId="{7737EB9C-BA95-454C-8D9A-DACCFF6F669B}" srcOrd="2" destOrd="0" presId="urn:microsoft.com/office/officeart/2018/2/layout/IconCircleList"/>
    <dgm:cxn modelId="{22945924-98CC-4E8F-9CCC-3FDCE34C2FB6}" type="presParOf" srcId="{7737EB9C-BA95-454C-8D9A-DACCFF6F669B}" destId="{F09E16A3-00ED-4AC0-885B-72BD29D2D2AD}" srcOrd="0" destOrd="0" presId="urn:microsoft.com/office/officeart/2018/2/layout/IconCircleList"/>
    <dgm:cxn modelId="{1E42FC05-7CE4-4BD6-9C48-382C8C00F1F7}" type="presParOf" srcId="{7737EB9C-BA95-454C-8D9A-DACCFF6F669B}" destId="{046BE9B3-FA41-4957-B7D4-8C9D5879D155}" srcOrd="1" destOrd="0" presId="urn:microsoft.com/office/officeart/2018/2/layout/IconCircleList"/>
    <dgm:cxn modelId="{592D32CD-7AB6-4702-A152-860D75EEFBED}" type="presParOf" srcId="{7737EB9C-BA95-454C-8D9A-DACCFF6F669B}" destId="{FE27B177-538B-49AA-B5E4-F7A3047B8DC7}" srcOrd="2" destOrd="0" presId="urn:microsoft.com/office/officeart/2018/2/layout/IconCircleList"/>
    <dgm:cxn modelId="{159F1E25-9D3E-4461-A577-888E5BDF427B}" type="presParOf" srcId="{7737EB9C-BA95-454C-8D9A-DACCFF6F669B}" destId="{64BDA90C-32F9-479C-9BCA-EB3520C5350C}" srcOrd="3" destOrd="0" presId="urn:microsoft.com/office/officeart/2018/2/layout/IconCircleList"/>
    <dgm:cxn modelId="{13A17CAC-BF27-4929-9AE7-217F9C0269BA}" type="presParOf" srcId="{3FB214A6-C71E-48E9-8ABB-AAEA9C8B802D}" destId="{67731E8E-1A7E-436A-97EF-841FB5823E45}" srcOrd="3" destOrd="0" presId="urn:microsoft.com/office/officeart/2018/2/layout/IconCircleList"/>
    <dgm:cxn modelId="{A9C4D888-3DD3-4543-890B-4D898272B442}" type="presParOf" srcId="{3FB214A6-C71E-48E9-8ABB-AAEA9C8B802D}" destId="{C0FCD98A-80B0-4734-B140-69D9A3192CC5}" srcOrd="4" destOrd="0" presId="urn:microsoft.com/office/officeart/2018/2/layout/IconCircleList"/>
    <dgm:cxn modelId="{42A458EA-C6F9-47D9-BA8F-3204E0F06237}" type="presParOf" srcId="{C0FCD98A-80B0-4734-B140-69D9A3192CC5}" destId="{AAD29304-CBD9-4206-9A25-0816C2CDB07C}" srcOrd="0" destOrd="0" presId="urn:microsoft.com/office/officeart/2018/2/layout/IconCircleList"/>
    <dgm:cxn modelId="{3ACD027F-681B-438D-BE00-6AF7DD33950C}" type="presParOf" srcId="{C0FCD98A-80B0-4734-B140-69D9A3192CC5}" destId="{43E92B45-B7B0-4648-A249-234279CB17C1}" srcOrd="1" destOrd="0" presId="urn:microsoft.com/office/officeart/2018/2/layout/IconCircleList"/>
    <dgm:cxn modelId="{C9E66F9D-DDA2-4E57-8815-B7C0B5CF51A9}" type="presParOf" srcId="{C0FCD98A-80B0-4734-B140-69D9A3192CC5}" destId="{67B251A2-A633-464A-A7D7-C6645924584C}" srcOrd="2" destOrd="0" presId="urn:microsoft.com/office/officeart/2018/2/layout/IconCircleList"/>
    <dgm:cxn modelId="{82E10D21-4251-47B1-884B-5857B36F8E47}" type="presParOf" srcId="{C0FCD98A-80B0-4734-B140-69D9A3192CC5}" destId="{0FDFAF13-F2BD-44CB-B352-AE99070A8393}" srcOrd="3" destOrd="0" presId="urn:microsoft.com/office/officeart/2018/2/layout/IconCircleList"/>
    <dgm:cxn modelId="{92EA1588-1C9E-4B97-905E-E4FCAD97761C}" type="presParOf" srcId="{3FB214A6-C71E-48E9-8ABB-AAEA9C8B802D}" destId="{7095A8F7-1E02-4B70-A7FB-417B236B17AD}" srcOrd="5" destOrd="0" presId="urn:microsoft.com/office/officeart/2018/2/layout/IconCircleList"/>
    <dgm:cxn modelId="{587C0537-41B9-4ADD-B579-6BBFF3ED4CF6}" type="presParOf" srcId="{3FB214A6-C71E-48E9-8ABB-AAEA9C8B802D}" destId="{E2016F73-6A17-451A-B028-7269516F5133}" srcOrd="6" destOrd="0" presId="urn:microsoft.com/office/officeart/2018/2/layout/IconCircleList"/>
    <dgm:cxn modelId="{CDC07333-E898-4782-A1ED-F1C150DD1CD0}" type="presParOf" srcId="{E2016F73-6A17-451A-B028-7269516F5133}" destId="{356412C0-B607-4E23-B308-2B61D4B0C0CD}" srcOrd="0" destOrd="0" presId="urn:microsoft.com/office/officeart/2018/2/layout/IconCircleList"/>
    <dgm:cxn modelId="{8DB02F35-BB5B-4231-8365-78179734FB49}" type="presParOf" srcId="{E2016F73-6A17-451A-B028-7269516F5133}" destId="{A3D0A1E9-B0BB-4B00-BC39-46ECFCB0EB1A}" srcOrd="1" destOrd="0" presId="urn:microsoft.com/office/officeart/2018/2/layout/IconCircleList"/>
    <dgm:cxn modelId="{67B2BCE2-92AE-4064-B3B8-CF50EFD9CB0B}" type="presParOf" srcId="{E2016F73-6A17-451A-B028-7269516F5133}" destId="{E02F58FC-1A6F-4C02-A846-3AC5B6FAEFF0}" srcOrd="2" destOrd="0" presId="urn:microsoft.com/office/officeart/2018/2/layout/IconCircleList"/>
    <dgm:cxn modelId="{CC9038B9-FE0B-43EC-B7A6-E640B6AED400}" type="presParOf" srcId="{E2016F73-6A17-451A-B028-7269516F5133}" destId="{1135DC11-9529-42AA-87EF-F608DE7BCF9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804850-9E12-454C-9C3B-112C787CC1AF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F22BC8D-82F1-F643-B93C-7D809BA554EF}">
      <dgm:prSet/>
      <dgm:spPr>
        <a:xfrm>
          <a:off x="4677" y="930889"/>
          <a:ext cx="3710671" cy="2226403"/>
        </a:xfrm>
        <a:prstGeom prst="rect">
          <a:avLst/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n-GB" b="0" i="0" u="none" strike="noStrike">
              <a:solidFill>
                <a:sysClr val="window" lastClr="FFFFFF"/>
              </a:solidFill>
              <a:effectLst/>
              <a:latin typeface="Georgia"/>
              <a:ea typeface="Calibri"/>
              <a:cs typeface="Calibri"/>
            </a:rPr>
            <a:t>Feeling </a:t>
          </a:r>
          <a:r>
            <a:rPr lang="en-GB" b="0" i="0">
              <a:solidFill>
                <a:sysClr val="window" lastClr="FFFFFF"/>
              </a:solidFill>
              <a:effectLst/>
              <a:latin typeface="Georgia"/>
              <a:ea typeface="Calibri"/>
              <a:cs typeface="Calibri"/>
            </a:rPr>
            <a:t>overwhelmed</a:t>
          </a:r>
          <a:endParaRPr lang="en-GB" b="0" i="0">
            <a:solidFill>
              <a:sysClr val="window" lastClr="FFFFFF"/>
            </a:solidFill>
            <a:effectLst/>
            <a:latin typeface="Georgia"/>
            <a:ea typeface="+mn-ea"/>
            <a:cs typeface="Segoe UI"/>
          </a:endParaRPr>
        </a:p>
      </dgm:t>
    </dgm:pt>
    <dgm:pt modelId="{8FAAC6B8-FF22-D742-A7ED-9E929E9CE1A5}" type="parTrans" cxnId="{07A33C2B-092A-8440-B142-0F3BBFFC82B5}">
      <dgm:prSet/>
      <dgm:spPr/>
      <dgm:t>
        <a:bodyPr/>
        <a:lstStyle/>
        <a:p>
          <a:endParaRPr lang="en-GB"/>
        </a:p>
      </dgm:t>
    </dgm:pt>
    <dgm:pt modelId="{F41324DF-5C60-5D48-A16B-2BBC35E0E6D9}" type="sibTrans" cxnId="{07A33C2B-092A-8440-B142-0F3BBFFC82B5}">
      <dgm:prSet/>
      <dgm:spPr/>
      <dgm:t>
        <a:bodyPr/>
        <a:lstStyle/>
        <a:p>
          <a:endParaRPr lang="en-GB"/>
        </a:p>
      </dgm:t>
    </dgm:pt>
    <dgm:pt modelId="{7722BF3C-D567-524A-933F-D69D2B4CFECA}">
      <dgm:prSet/>
      <dgm:spPr>
        <a:xfrm>
          <a:off x="4086416" y="930889"/>
          <a:ext cx="3710671" cy="2226403"/>
        </a:xfrm>
        <a:prstGeom prst="rect">
          <a:avLst/>
        </a:prstGeom>
        <a:solidFill>
          <a:srgbClr val="E6B91E">
            <a:hueOff val="-238900"/>
            <a:satOff val="197"/>
            <a:lumOff val="-164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n-GB" b="0" i="0" u="none" strike="noStrike" dirty="0">
              <a:solidFill>
                <a:sysClr val="window" lastClr="FFFFFF"/>
              </a:solidFill>
              <a:effectLst/>
              <a:latin typeface="Georgia"/>
              <a:ea typeface="+mn-ea"/>
              <a:cs typeface="Arial"/>
            </a:rPr>
            <a:t>Settling in </a:t>
          </a:r>
        </a:p>
      </dgm:t>
    </dgm:pt>
    <dgm:pt modelId="{35AB2E26-DFEA-9248-A4B1-3D981509E3A4}" type="parTrans" cxnId="{EDECA2AC-3725-8E4B-A3DE-FF88E8899DD0}">
      <dgm:prSet/>
      <dgm:spPr/>
      <dgm:t>
        <a:bodyPr/>
        <a:lstStyle/>
        <a:p>
          <a:endParaRPr lang="en-GB"/>
        </a:p>
      </dgm:t>
    </dgm:pt>
    <dgm:pt modelId="{E4CC87D0-B047-8541-8D90-45AC5F15BA11}" type="sibTrans" cxnId="{EDECA2AC-3725-8E4B-A3DE-FF88E8899DD0}">
      <dgm:prSet/>
      <dgm:spPr/>
      <dgm:t>
        <a:bodyPr/>
        <a:lstStyle/>
        <a:p>
          <a:endParaRPr lang="en-GB"/>
        </a:p>
      </dgm:t>
    </dgm:pt>
    <dgm:pt modelId="{14D00B34-2301-5B42-9FDD-5E47F7ADD5B0}">
      <dgm:prSet/>
      <dgm:spPr>
        <a:xfrm>
          <a:off x="12249893" y="930889"/>
          <a:ext cx="3710671" cy="2226403"/>
        </a:xfrm>
        <a:prstGeom prst="rect">
          <a:avLst/>
        </a:prstGeom>
        <a:solidFill>
          <a:srgbClr val="E6B91E">
            <a:hueOff val="-716701"/>
            <a:satOff val="590"/>
            <a:lumOff val="-491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n-GB">
              <a:solidFill>
                <a:sysClr val="window" lastClr="FFFFFF"/>
              </a:solidFill>
              <a:latin typeface="Georgia"/>
              <a:ea typeface="Calibri"/>
              <a:cs typeface="Calibri"/>
            </a:rPr>
            <a:t>Not sure where to go for support </a:t>
          </a:r>
          <a:endParaRPr lang="en-GB" b="0" i="0" u="none" strike="noStrike">
            <a:solidFill>
              <a:sysClr val="window" lastClr="FFFFFF"/>
            </a:solidFill>
            <a:effectLst/>
            <a:latin typeface="Georgia"/>
            <a:ea typeface="Calibri"/>
            <a:cs typeface="Calibri"/>
          </a:endParaRPr>
        </a:p>
      </dgm:t>
    </dgm:pt>
    <dgm:pt modelId="{71F75778-7401-6C41-8615-38C6283E5815}" type="parTrans" cxnId="{55DD2019-7AAF-7A4A-B503-0CB347C489FF}">
      <dgm:prSet/>
      <dgm:spPr/>
      <dgm:t>
        <a:bodyPr/>
        <a:lstStyle/>
        <a:p>
          <a:endParaRPr lang="en-GB"/>
        </a:p>
      </dgm:t>
    </dgm:pt>
    <dgm:pt modelId="{87B0EAAB-A6C6-D340-BC08-C76627458910}" type="sibTrans" cxnId="{55DD2019-7AAF-7A4A-B503-0CB347C489FF}">
      <dgm:prSet/>
      <dgm:spPr/>
      <dgm:t>
        <a:bodyPr/>
        <a:lstStyle/>
        <a:p>
          <a:endParaRPr lang="en-GB"/>
        </a:p>
      </dgm:t>
    </dgm:pt>
    <dgm:pt modelId="{41556A81-F719-284E-A6A7-1B028FF4012D}">
      <dgm:prSet phldr="0"/>
      <dgm:spPr>
        <a:xfrm>
          <a:off x="2045546" y="3528360"/>
          <a:ext cx="3710671" cy="2226403"/>
        </a:xfrm>
        <a:prstGeom prst="rect">
          <a:avLst/>
        </a:prstGeom>
        <a:solidFill>
          <a:srgbClr val="E6B91E">
            <a:hueOff val="-955602"/>
            <a:satOff val="787"/>
            <a:lumOff val="-654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n-GB" b="0" i="0" u="none" strike="noStrike">
              <a:solidFill>
                <a:sysClr val="window" lastClr="FFFFFF"/>
              </a:solidFill>
              <a:effectLst/>
              <a:latin typeface="Georgia"/>
              <a:ea typeface="+mn-ea"/>
              <a:cs typeface="Arial"/>
            </a:rPr>
            <a:t>Longer term support</a:t>
          </a:r>
          <a:endParaRPr lang="en-GB">
            <a:solidFill>
              <a:sysClr val="window" lastClr="FFFFFF"/>
            </a:solidFill>
            <a:effectLst/>
            <a:latin typeface="Trebuchet MS" panose="020B0603020202020204"/>
            <a:ea typeface="+mn-ea"/>
            <a:cs typeface="+mn-cs"/>
          </a:endParaRPr>
        </a:p>
      </dgm:t>
    </dgm:pt>
    <dgm:pt modelId="{68BA8F21-CDDF-F34E-9607-0F93046A4FBB}" type="parTrans" cxnId="{1BEB56EA-641A-234C-B8DC-80554BF11AED}">
      <dgm:prSet/>
      <dgm:spPr/>
      <dgm:t>
        <a:bodyPr/>
        <a:lstStyle/>
        <a:p>
          <a:endParaRPr lang="en-GB"/>
        </a:p>
      </dgm:t>
    </dgm:pt>
    <dgm:pt modelId="{8091CF95-65CF-7A4D-8E74-BBE0BAAD4F9E}" type="sibTrans" cxnId="{1BEB56EA-641A-234C-B8DC-80554BF11AED}">
      <dgm:prSet/>
      <dgm:spPr/>
      <dgm:t>
        <a:bodyPr/>
        <a:lstStyle/>
        <a:p>
          <a:endParaRPr lang="en-GB"/>
        </a:p>
      </dgm:t>
    </dgm:pt>
    <dgm:pt modelId="{D534430D-FCD3-4A98-A2C8-9441CA05A7D5}">
      <dgm:prSet phldr="0"/>
      <dgm:spPr>
        <a:xfrm>
          <a:off x="8168155" y="930889"/>
          <a:ext cx="3710671" cy="2226403"/>
        </a:xfrm>
        <a:prstGeom prst="rect">
          <a:avLst/>
        </a:prstGeom>
        <a:solidFill>
          <a:srgbClr val="E6B91E">
            <a:hueOff val="-477801"/>
            <a:satOff val="393"/>
            <a:lumOff val="-327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n-GB" b="0" i="0" u="none" strike="noStrike">
              <a:solidFill>
                <a:sysClr val="window" lastClr="FFFFFF"/>
              </a:solidFill>
              <a:effectLst/>
              <a:latin typeface="Georgia"/>
              <a:ea typeface="+mn-ea"/>
              <a:cs typeface="Arial"/>
            </a:rPr>
            <a:t> Work/ life balance</a:t>
          </a:r>
        </a:p>
      </dgm:t>
    </dgm:pt>
    <dgm:pt modelId="{5099A99E-9FA2-4444-8D41-B95241C86698}" type="parTrans" cxnId="{63B2AF6E-F416-4336-AAEB-FA4734B734FF}">
      <dgm:prSet/>
      <dgm:spPr/>
      <dgm:t>
        <a:bodyPr/>
        <a:lstStyle/>
        <a:p>
          <a:endParaRPr lang="en-GB"/>
        </a:p>
      </dgm:t>
    </dgm:pt>
    <dgm:pt modelId="{3E5E0C0C-EE0F-4516-B305-DCD697DEEB0D}" type="sibTrans" cxnId="{63B2AF6E-F416-4336-AAEB-FA4734B734FF}">
      <dgm:prSet/>
      <dgm:spPr/>
      <dgm:t>
        <a:bodyPr/>
        <a:lstStyle/>
        <a:p>
          <a:endParaRPr lang="en-US"/>
        </a:p>
      </dgm:t>
    </dgm:pt>
    <dgm:pt modelId="{CED13AE6-C3AF-4488-AF62-BFB988014C65}">
      <dgm:prSet phldr="0"/>
      <dgm:spPr>
        <a:xfrm>
          <a:off x="10209024" y="3528360"/>
          <a:ext cx="3710671" cy="2226403"/>
        </a:xfrm>
        <a:prstGeom prst="rect">
          <a:avLst/>
        </a:prstGeom>
        <a:solidFill>
          <a:srgbClr val="E6B91E">
            <a:hueOff val="-1433403"/>
            <a:satOff val="1180"/>
            <a:lumOff val="-981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n-GB" b="0" i="0" u="none" strike="noStrike">
              <a:solidFill>
                <a:sysClr val="window" lastClr="FFFFFF"/>
              </a:solidFill>
              <a:effectLst/>
              <a:latin typeface="Georgia"/>
              <a:ea typeface="Calibri"/>
              <a:cs typeface="Calibri"/>
            </a:rPr>
            <a:t>Help with options</a:t>
          </a:r>
        </a:p>
      </dgm:t>
    </dgm:pt>
    <dgm:pt modelId="{7F3483E8-E1EE-459D-A021-28C49B350794}" type="parTrans" cxnId="{BA4C9728-1CAA-4586-AACA-24CEE7511A95}">
      <dgm:prSet/>
      <dgm:spPr/>
      <dgm:t>
        <a:bodyPr/>
        <a:lstStyle/>
        <a:p>
          <a:endParaRPr lang="en-GB"/>
        </a:p>
      </dgm:t>
    </dgm:pt>
    <dgm:pt modelId="{250BEE96-9B46-4F9F-BFFA-7BAF3E1A20C3}" type="sibTrans" cxnId="{BA4C9728-1CAA-4586-AACA-24CEE7511A95}">
      <dgm:prSet/>
      <dgm:spPr/>
      <dgm:t>
        <a:bodyPr/>
        <a:lstStyle/>
        <a:p>
          <a:endParaRPr lang="en-US"/>
        </a:p>
      </dgm:t>
    </dgm:pt>
    <dgm:pt modelId="{DB342819-A2F6-4FF2-ADDD-BBCD0B10F59C}">
      <dgm:prSet phldr="0"/>
      <dgm:spPr>
        <a:xfrm>
          <a:off x="6127285" y="3528360"/>
          <a:ext cx="3710671" cy="2226403"/>
        </a:xfrm>
        <a:prstGeom prst="rect">
          <a:avLst/>
        </a:prstGeom>
        <a:solidFill>
          <a:srgbClr val="E6B91E">
            <a:hueOff val="-1194502"/>
            <a:satOff val="983"/>
            <a:lumOff val="-818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n-GB" b="0" i="0" u="none" strike="noStrike">
              <a:solidFill>
                <a:sysClr val="window" lastClr="FFFFFF"/>
              </a:solidFill>
              <a:effectLst/>
              <a:latin typeface="Georgia"/>
              <a:ea typeface="Calibri"/>
              <a:cs typeface="Calibri"/>
            </a:rPr>
            <a:t>Thinking of leaving University </a:t>
          </a:r>
          <a:endParaRPr lang="en-GB" b="0" i="0" u="none" strike="noStrike">
            <a:solidFill>
              <a:sysClr val="window" lastClr="FFFFFF"/>
            </a:solidFill>
            <a:effectLst/>
            <a:latin typeface="Georgia"/>
            <a:ea typeface="+mn-ea"/>
            <a:cs typeface="Arial"/>
          </a:endParaRPr>
        </a:p>
      </dgm:t>
    </dgm:pt>
    <dgm:pt modelId="{822EB00E-7241-42A2-8F21-6FE06FDF93AA}" type="parTrans" cxnId="{060CBA64-EE30-4B19-BE87-D52EFCEE3FF9}">
      <dgm:prSet/>
      <dgm:spPr/>
      <dgm:t>
        <a:bodyPr/>
        <a:lstStyle/>
        <a:p>
          <a:endParaRPr lang="en-GB"/>
        </a:p>
      </dgm:t>
    </dgm:pt>
    <dgm:pt modelId="{12DBBC74-804A-4BAE-B117-2820E342BBC3}" type="sibTrans" cxnId="{060CBA64-EE30-4B19-BE87-D52EFCEE3FF9}">
      <dgm:prSet/>
      <dgm:spPr/>
      <dgm:t>
        <a:bodyPr/>
        <a:lstStyle/>
        <a:p>
          <a:endParaRPr lang="en-US"/>
        </a:p>
      </dgm:t>
    </dgm:pt>
    <dgm:pt modelId="{F67CEC6C-245E-4404-AA5E-F11E6CF8739A}" type="pres">
      <dgm:prSet presAssocID="{AD804850-9E12-454C-9C3B-112C787CC1AF}" presName="diagram" presStyleCnt="0">
        <dgm:presLayoutVars>
          <dgm:dir/>
          <dgm:resizeHandles val="exact"/>
        </dgm:presLayoutVars>
      </dgm:prSet>
      <dgm:spPr/>
    </dgm:pt>
    <dgm:pt modelId="{D263ADB6-1C72-4624-83CC-6DE4FA6B74D7}" type="pres">
      <dgm:prSet presAssocID="{EF22BC8D-82F1-F643-B93C-7D809BA554EF}" presName="node" presStyleLbl="node1" presStyleIdx="0" presStyleCnt="7">
        <dgm:presLayoutVars>
          <dgm:bulletEnabled val="1"/>
        </dgm:presLayoutVars>
      </dgm:prSet>
      <dgm:spPr/>
    </dgm:pt>
    <dgm:pt modelId="{E448621F-4D14-46F5-A89A-E828304C9982}" type="pres">
      <dgm:prSet presAssocID="{F41324DF-5C60-5D48-A16B-2BBC35E0E6D9}" presName="sibTrans" presStyleCnt="0"/>
      <dgm:spPr/>
    </dgm:pt>
    <dgm:pt modelId="{E0EDA665-7CEE-441A-8B15-B059671EC276}" type="pres">
      <dgm:prSet presAssocID="{7722BF3C-D567-524A-933F-D69D2B4CFECA}" presName="node" presStyleLbl="node1" presStyleIdx="1" presStyleCnt="7" custLinFactNeighborX="-529" custLinFactNeighborY="881">
        <dgm:presLayoutVars>
          <dgm:bulletEnabled val="1"/>
        </dgm:presLayoutVars>
      </dgm:prSet>
      <dgm:spPr/>
    </dgm:pt>
    <dgm:pt modelId="{C18DEC7B-BEEC-49C4-AC0F-B982170B88C5}" type="pres">
      <dgm:prSet presAssocID="{E4CC87D0-B047-8541-8D90-45AC5F15BA11}" presName="sibTrans" presStyleCnt="0"/>
      <dgm:spPr/>
    </dgm:pt>
    <dgm:pt modelId="{F2A8B547-4866-461C-A49A-EFE4D5311396}" type="pres">
      <dgm:prSet presAssocID="{D534430D-FCD3-4A98-A2C8-9441CA05A7D5}" presName="node" presStyleLbl="node1" presStyleIdx="2" presStyleCnt="7">
        <dgm:presLayoutVars>
          <dgm:bulletEnabled val="1"/>
        </dgm:presLayoutVars>
      </dgm:prSet>
      <dgm:spPr/>
    </dgm:pt>
    <dgm:pt modelId="{B6EEC4FC-0B67-45A8-A36B-508FAEC0DE40}" type="pres">
      <dgm:prSet presAssocID="{3E5E0C0C-EE0F-4516-B305-DCD697DEEB0D}" presName="sibTrans" presStyleCnt="0"/>
      <dgm:spPr/>
    </dgm:pt>
    <dgm:pt modelId="{FD5A1A1D-9B75-4A2D-94F7-BC77CC03CEBC}" type="pres">
      <dgm:prSet presAssocID="{14D00B34-2301-5B42-9FDD-5E47F7ADD5B0}" presName="node" presStyleLbl="node1" presStyleIdx="3" presStyleCnt="7">
        <dgm:presLayoutVars>
          <dgm:bulletEnabled val="1"/>
        </dgm:presLayoutVars>
      </dgm:prSet>
      <dgm:spPr/>
    </dgm:pt>
    <dgm:pt modelId="{DB3FF980-C5E3-4B28-BE3E-A5480AA55AFE}" type="pres">
      <dgm:prSet presAssocID="{87B0EAAB-A6C6-D340-BC08-C76627458910}" presName="sibTrans" presStyleCnt="0"/>
      <dgm:spPr/>
    </dgm:pt>
    <dgm:pt modelId="{A40C46D9-09F3-42A6-8E33-0E392B20B931}" type="pres">
      <dgm:prSet presAssocID="{41556A81-F719-284E-A6A7-1B028FF4012D}" presName="node" presStyleLbl="node1" presStyleIdx="4" presStyleCnt="7">
        <dgm:presLayoutVars>
          <dgm:bulletEnabled val="1"/>
        </dgm:presLayoutVars>
      </dgm:prSet>
      <dgm:spPr/>
    </dgm:pt>
    <dgm:pt modelId="{5A29C089-5417-4AF9-901C-2F40509F55EE}" type="pres">
      <dgm:prSet presAssocID="{8091CF95-65CF-7A4D-8E74-BBE0BAAD4F9E}" presName="sibTrans" presStyleCnt="0"/>
      <dgm:spPr/>
    </dgm:pt>
    <dgm:pt modelId="{AE91ACFE-E8D8-4B30-A16A-25120634F169}" type="pres">
      <dgm:prSet presAssocID="{DB342819-A2F6-4FF2-ADDD-BBCD0B10F59C}" presName="node" presStyleLbl="node1" presStyleIdx="5" presStyleCnt="7">
        <dgm:presLayoutVars>
          <dgm:bulletEnabled val="1"/>
        </dgm:presLayoutVars>
      </dgm:prSet>
      <dgm:spPr/>
    </dgm:pt>
    <dgm:pt modelId="{3F0DC390-AF0E-42A0-96C1-6189F10B6C14}" type="pres">
      <dgm:prSet presAssocID="{12DBBC74-804A-4BAE-B117-2820E342BBC3}" presName="sibTrans" presStyleCnt="0"/>
      <dgm:spPr/>
    </dgm:pt>
    <dgm:pt modelId="{2BC0DB39-D51D-4FE5-9E47-3C4343EAEAB3}" type="pres">
      <dgm:prSet presAssocID="{CED13AE6-C3AF-4488-AF62-BFB988014C65}" presName="node" presStyleLbl="node1" presStyleIdx="6" presStyleCnt="7">
        <dgm:presLayoutVars>
          <dgm:bulletEnabled val="1"/>
        </dgm:presLayoutVars>
      </dgm:prSet>
      <dgm:spPr/>
    </dgm:pt>
  </dgm:ptLst>
  <dgm:cxnLst>
    <dgm:cxn modelId="{55DD2019-7AAF-7A4A-B503-0CB347C489FF}" srcId="{AD804850-9E12-454C-9C3B-112C787CC1AF}" destId="{14D00B34-2301-5B42-9FDD-5E47F7ADD5B0}" srcOrd="3" destOrd="0" parTransId="{71F75778-7401-6C41-8615-38C6283E5815}" sibTransId="{87B0EAAB-A6C6-D340-BC08-C76627458910}"/>
    <dgm:cxn modelId="{BA4C9728-1CAA-4586-AACA-24CEE7511A95}" srcId="{AD804850-9E12-454C-9C3B-112C787CC1AF}" destId="{CED13AE6-C3AF-4488-AF62-BFB988014C65}" srcOrd="6" destOrd="0" parTransId="{7F3483E8-E1EE-459D-A021-28C49B350794}" sibTransId="{250BEE96-9B46-4F9F-BFFA-7BAF3E1A20C3}"/>
    <dgm:cxn modelId="{07A33C2B-092A-8440-B142-0F3BBFFC82B5}" srcId="{AD804850-9E12-454C-9C3B-112C787CC1AF}" destId="{EF22BC8D-82F1-F643-B93C-7D809BA554EF}" srcOrd="0" destOrd="0" parTransId="{8FAAC6B8-FF22-D742-A7ED-9E929E9CE1A5}" sibTransId="{F41324DF-5C60-5D48-A16B-2BBC35E0E6D9}"/>
    <dgm:cxn modelId="{060CBA64-EE30-4B19-BE87-D52EFCEE3FF9}" srcId="{AD804850-9E12-454C-9C3B-112C787CC1AF}" destId="{DB342819-A2F6-4FF2-ADDD-BBCD0B10F59C}" srcOrd="5" destOrd="0" parTransId="{822EB00E-7241-42A2-8F21-6FE06FDF93AA}" sibTransId="{12DBBC74-804A-4BAE-B117-2820E342BBC3}"/>
    <dgm:cxn modelId="{4A922B6B-1A6E-4AD0-8322-11D838B2E192}" type="presOf" srcId="{7722BF3C-D567-524A-933F-D69D2B4CFECA}" destId="{E0EDA665-7CEE-441A-8B15-B059671EC276}" srcOrd="0" destOrd="0" presId="urn:microsoft.com/office/officeart/2005/8/layout/default"/>
    <dgm:cxn modelId="{63B2AF6E-F416-4336-AAEB-FA4734B734FF}" srcId="{AD804850-9E12-454C-9C3B-112C787CC1AF}" destId="{D534430D-FCD3-4A98-A2C8-9441CA05A7D5}" srcOrd="2" destOrd="0" parTransId="{5099A99E-9FA2-4444-8D41-B95241C86698}" sibTransId="{3E5E0C0C-EE0F-4516-B305-DCD697DEEB0D}"/>
    <dgm:cxn modelId="{6F24ADA6-CAD2-4838-B060-C97F1C088B93}" type="presOf" srcId="{D534430D-FCD3-4A98-A2C8-9441CA05A7D5}" destId="{F2A8B547-4866-461C-A49A-EFE4D5311396}" srcOrd="0" destOrd="0" presId="urn:microsoft.com/office/officeart/2005/8/layout/default"/>
    <dgm:cxn modelId="{06344FA8-738C-41DE-BAEE-BC2A4F1885DA}" type="presOf" srcId="{14D00B34-2301-5B42-9FDD-5E47F7ADD5B0}" destId="{FD5A1A1D-9B75-4A2D-94F7-BC77CC03CEBC}" srcOrd="0" destOrd="0" presId="urn:microsoft.com/office/officeart/2005/8/layout/default"/>
    <dgm:cxn modelId="{EDECA2AC-3725-8E4B-A3DE-FF88E8899DD0}" srcId="{AD804850-9E12-454C-9C3B-112C787CC1AF}" destId="{7722BF3C-D567-524A-933F-D69D2B4CFECA}" srcOrd="1" destOrd="0" parTransId="{35AB2E26-DFEA-9248-A4B1-3D981509E3A4}" sibTransId="{E4CC87D0-B047-8541-8D90-45AC5F15BA11}"/>
    <dgm:cxn modelId="{F504CDB4-E328-4C49-BF0E-75935C043260}" type="presOf" srcId="{CED13AE6-C3AF-4488-AF62-BFB988014C65}" destId="{2BC0DB39-D51D-4FE5-9E47-3C4343EAEAB3}" srcOrd="0" destOrd="0" presId="urn:microsoft.com/office/officeart/2005/8/layout/default"/>
    <dgm:cxn modelId="{994314C0-C2BF-45C9-B3D5-B72DF31FA925}" type="presOf" srcId="{EF22BC8D-82F1-F643-B93C-7D809BA554EF}" destId="{D263ADB6-1C72-4624-83CC-6DE4FA6B74D7}" srcOrd="0" destOrd="0" presId="urn:microsoft.com/office/officeart/2005/8/layout/default"/>
    <dgm:cxn modelId="{8EE262C4-1EEA-426D-AB57-D61F3686338A}" type="presOf" srcId="{DB342819-A2F6-4FF2-ADDD-BBCD0B10F59C}" destId="{AE91ACFE-E8D8-4B30-A16A-25120634F169}" srcOrd="0" destOrd="0" presId="urn:microsoft.com/office/officeart/2005/8/layout/default"/>
    <dgm:cxn modelId="{08A35ACB-791E-4C03-A1FC-7CB0FF1BEAFA}" type="presOf" srcId="{AD804850-9E12-454C-9C3B-112C787CC1AF}" destId="{F67CEC6C-245E-4404-AA5E-F11E6CF8739A}" srcOrd="0" destOrd="0" presId="urn:microsoft.com/office/officeart/2005/8/layout/default"/>
    <dgm:cxn modelId="{1BEB56EA-641A-234C-B8DC-80554BF11AED}" srcId="{AD804850-9E12-454C-9C3B-112C787CC1AF}" destId="{41556A81-F719-284E-A6A7-1B028FF4012D}" srcOrd="4" destOrd="0" parTransId="{68BA8F21-CDDF-F34E-9607-0F93046A4FBB}" sibTransId="{8091CF95-65CF-7A4D-8E74-BBE0BAAD4F9E}"/>
    <dgm:cxn modelId="{0856B6FF-FCE7-4F87-996D-DB5661A1B0F8}" type="presOf" srcId="{41556A81-F719-284E-A6A7-1B028FF4012D}" destId="{A40C46D9-09F3-42A6-8E33-0E392B20B931}" srcOrd="0" destOrd="0" presId="urn:microsoft.com/office/officeart/2005/8/layout/default"/>
    <dgm:cxn modelId="{4C9F2967-5195-4599-B669-BB7545CE2588}" type="presParOf" srcId="{F67CEC6C-245E-4404-AA5E-F11E6CF8739A}" destId="{D263ADB6-1C72-4624-83CC-6DE4FA6B74D7}" srcOrd="0" destOrd="0" presId="urn:microsoft.com/office/officeart/2005/8/layout/default"/>
    <dgm:cxn modelId="{972ADCDD-9C1D-4645-A639-3A18B7FA7155}" type="presParOf" srcId="{F67CEC6C-245E-4404-AA5E-F11E6CF8739A}" destId="{E448621F-4D14-46F5-A89A-E828304C9982}" srcOrd="1" destOrd="0" presId="urn:microsoft.com/office/officeart/2005/8/layout/default"/>
    <dgm:cxn modelId="{842BC201-28FB-4F06-9D44-FFB6550817D4}" type="presParOf" srcId="{F67CEC6C-245E-4404-AA5E-F11E6CF8739A}" destId="{E0EDA665-7CEE-441A-8B15-B059671EC276}" srcOrd="2" destOrd="0" presId="urn:microsoft.com/office/officeart/2005/8/layout/default"/>
    <dgm:cxn modelId="{B39410B6-0755-4475-9F97-2FDDF4A55D07}" type="presParOf" srcId="{F67CEC6C-245E-4404-AA5E-F11E6CF8739A}" destId="{C18DEC7B-BEEC-49C4-AC0F-B982170B88C5}" srcOrd="3" destOrd="0" presId="urn:microsoft.com/office/officeart/2005/8/layout/default"/>
    <dgm:cxn modelId="{E1568737-9701-4E4A-8E42-8B68C19FE7F7}" type="presParOf" srcId="{F67CEC6C-245E-4404-AA5E-F11E6CF8739A}" destId="{F2A8B547-4866-461C-A49A-EFE4D5311396}" srcOrd="4" destOrd="0" presId="urn:microsoft.com/office/officeart/2005/8/layout/default"/>
    <dgm:cxn modelId="{109904C4-EAA4-4D91-A73D-A2E8ED57EBDF}" type="presParOf" srcId="{F67CEC6C-245E-4404-AA5E-F11E6CF8739A}" destId="{B6EEC4FC-0B67-45A8-A36B-508FAEC0DE40}" srcOrd="5" destOrd="0" presId="urn:microsoft.com/office/officeart/2005/8/layout/default"/>
    <dgm:cxn modelId="{E805F93B-FEA2-4082-BBC3-AEDF4B75A920}" type="presParOf" srcId="{F67CEC6C-245E-4404-AA5E-F11E6CF8739A}" destId="{FD5A1A1D-9B75-4A2D-94F7-BC77CC03CEBC}" srcOrd="6" destOrd="0" presId="urn:microsoft.com/office/officeart/2005/8/layout/default"/>
    <dgm:cxn modelId="{4E6F4E08-F870-4007-903A-5B482427F83B}" type="presParOf" srcId="{F67CEC6C-245E-4404-AA5E-F11E6CF8739A}" destId="{DB3FF980-C5E3-4B28-BE3E-A5480AA55AFE}" srcOrd="7" destOrd="0" presId="urn:microsoft.com/office/officeart/2005/8/layout/default"/>
    <dgm:cxn modelId="{7749A293-4CEB-4872-8B5B-FE41B8CA7CC6}" type="presParOf" srcId="{F67CEC6C-245E-4404-AA5E-F11E6CF8739A}" destId="{A40C46D9-09F3-42A6-8E33-0E392B20B931}" srcOrd="8" destOrd="0" presId="urn:microsoft.com/office/officeart/2005/8/layout/default"/>
    <dgm:cxn modelId="{40698489-C619-42C1-AF7D-BE2283AE9C5A}" type="presParOf" srcId="{F67CEC6C-245E-4404-AA5E-F11E6CF8739A}" destId="{5A29C089-5417-4AF9-901C-2F40509F55EE}" srcOrd="9" destOrd="0" presId="urn:microsoft.com/office/officeart/2005/8/layout/default"/>
    <dgm:cxn modelId="{E743B344-EDEC-4C5B-A204-3A40A7C98876}" type="presParOf" srcId="{F67CEC6C-245E-4404-AA5E-F11E6CF8739A}" destId="{AE91ACFE-E8D8-4B30-A16A-25120634F169}" srcOrd="10" destOrd="0" presId="urn:microsoft.com/office/officeart/2005/8/layout/default"/>
    <dgm:cxn modelId="{634FB8F0-A713-41A7-96AF-2CECD639C2A9}" type="presParOf" srcId="{F67CEC6C-245E-4404-AA5E-F11E6CF8739A}" destId="{3F0DC390-AF0E-42A0-96C1-6189F10B6C14}" srcOrd="11" destOrd="0" presId="urn:microsoft.com/office/officeart/2005/8/layout/default"/>
    <dgm:cxn modelId="{E9EC8CF0-62C5-419F-833A-BC946E7D2586}" type="presParOf" srcId="{F67CEC6C-245E-4404-AA5E-F11E6CF8739A}" destId="{2BC0DB39-D51D-4FE5-9E47-3C4343EAEAB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804850-9E12-454C-9C3B-112C787CC1AF}" type="doc">
      <dgm:prSet loTypeId="urn:microsoft.com/office/officeart/2018/2/layout/IconCircle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ED13AE6-C3AF-4488-AF62-BFB988014C65}">
      <dgm:prSet phldr="0"/>
      <dgm:spPr>
        <a:xfrm>
          <a:off x="9550287" y="2976709"/>
          <a:ext cx="4328082" cy="183615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b="0" i="0" u="none" strike="noStrik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Georgia"/>
              <a:ea typeface="Calibri"/>
              <a:cs typeface="Calibri"/>
            </a:rPr>
            <a:t>Key stress points of the Academic Year</a:t>
          </a:r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Georgia"/>
            <a:ea typeface="+mn-ea"/>
            <a:cs typeface="+mn-cs"/>
          </a:endParaRPr>
        </a:p>
      </dgm:t>
    </dgm:pt>
    <dgm:pt modelId="{7F3483E8-E1EE-459D-A021-28C49B350794}" type="parTrans" cxnId="{BA4C9728-1CAA-4586-AACA-24CEE7511A95}">
      <dgm:prSet/>
      <dgm:spPr/>
      <dgm:t>
        <a:bodyPr/>
        <a:lstStyle/>
        <a:p>
          <a:endParaRPr lang="en-GB"/>
        </a:p>
      </dgm:t>
    </dgm:pt>
    <dgm:pt modelId="{250BEE96-9B46-4F9F-BFFA-7BAF3E1A20C3}" type="sibTrans" cxnId="{BA4C9728-1CAA-4586-AACA-24CEE7511A95}">
      <dgm:prSet/>
      <dgm:spPr/>
      <dgm:t>
        <a:bodyPr/>
        <a:lstStyle/>
        <a:p>
          <a:endParaRPr lang="en-GB"/>
        </a:p>
      </dgm:t>
    </dgm:pt>
    <dgm:pt modelId="{C42C07E6-7500-4484-AB3F-D0E72EAD9C5A}">
      <dgm:prSet phldr="0"/>
      <dgm:spPr>
        <a:xfrm>
          <a:off x="2238450" y="275526"/>
          <a:ext cx="4328082" cy="183615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b="0" i="0" u="none" strike="noStrik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Georgia"/>
              <a:ea typeface="+mn-ea"/>
              <a:cs typeface="Calibri"/>
            </a:rPr>
            <a:t>Starting Uni</a:t>
          </a:r>
        </a:p>
      </dgm:t>
    </dgm:pt>
    <dgm:pt modelId="{336E6EAA-B934-402D-AB0D-906B58A5E7E2}" type="parTrans" cxnId="{58CE1B63-6F5A-45B8-8EAA-AD0CC33CD121}">
      <dgm:prSet/>
      <dgm:spPr/>
      <dgm:t>
        <a:bodyPr/>
        <a:lstStyle/>
        <a:p>
          <a:endParaRPr lang="en-GB"/>
        </a:p>
      </dgm:t>
    </dgm:pt>
    <dgm:pt modelId="{89EA5814-345E-4583-A2AE-9456202DED03}" type="sibTrans" cxnId="{58CE1B63-6F5A-45B8-8EAA-AD0CC33CD121}">
      <dgm:prSet/>
      <dgm:spPr/>
      <dgm:t>
        <a:bodyPr/>
        <a:lstStyle/>
        <a:p>
          <a:endParaRPr lang="en-GB"/>
        </a:p>
      </dgm:t>
    </dgm:pt>
    <dgm:pt modelId="{FE34D3D8-7F37-420A-8189-7E9AB29CCFE2}">
      <dgm:prSet phldr="0"/>
      <dgm:spPr>
        <a:xfrm>
          <a:off x="9550287" y="275526"/>
          <a:ext cx="4328082" cy="183615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b="0" i="0" u="none" strike="noStrik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Georgia"/>
              <a:ea typeface="+mn-ea"/>
              <a:cs typeface="Calibri"/>
            </a:rPr>
            <a:t>Transition to Uni </a:t>
          </a:r>
        </a:p>
      </dgm:t>
    </dgm:pt>
    <dgm:pt modelId="{3F988EDE-7EEB-45C1-A244-B78790D8A824}" type="parTrans" cxnId="{28D2DFA0-113D-4C80-9F78-AC6B761A8643}">
      <dgm:prSet/>
      <dgm:spPr/>
      <dgm:t>
        <a:bodyPr/>
        <a:lstStyle/>
        <a:p>
          <a:endParaRPr lang="en-GB"/>
        </a:p>
      </dgm:t>
    </dgm:pt>
    <dgm:pt modelId="{76F82BE8-C50B-40D0-B5D0-1F8CA153CE8D}" type="sibTrans" cxnId="{28D2DFA0-113D-4C80-9F78-AC6B761A8643}">
      <dgm:prSet/>
      <dgm:spPr/>
      <dgm:t>
        <a:bodyPr/>
        <a:lstStyle/>
        <a:p>
          <a:endParaRPr lang="en-GB"/>
        </a:p>
      </dgm:t>
    </dgm:pt>
    <dgm:pt modelId="{C92F76A7-AA86-4FB0-824D-525BEB4837A3}">
      <dgm:prSet phldr="0"/>
      <dgm:spPr>
        <a:xfrm>
          <a:off x="2238450" y="2976709"/>
          <a:ext cx="4328082" cy="183615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b="0" i="0" u="none" strike="noStrik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Georgia"/>
              <a:ea typeface="+mn-ea"/>
              <a:cs typeface="Calibri"/>
            </a:rPr>
            <a:t>Lots going on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gm:t>
    </dgm:pt>
    <dgm:pt modelId="{313FCEA5-783B-426E-A80F-10615076E921}" type="parTrans" cxnId="{662CCE52-42B5-48CD-8145-D72EF056319B}">
      <dgm:prSet/>
      <dgm:spPr/>
      <dgm:t>
        <a:bodyPr/>
        <a:lstStyle/>
        <a:p>
          <a:endParaRPr lang="en-GB"/>
        </a:p>
      </dgm:t>
    </dgm:pt>
    <dgm:pt modelId="{CD939F3D-F01E-482A-BC0F-F7C57FEAC548}" type="sibTrans" cxnId="{662CCE52-42B5-48CD-8145-D72EF056319B}">
      <dgm:prSet/>
      <dgm:spPr/>
      <dgm:t>
        <a:bodyPr/>
        <a:lstStyle/>
        <a:p>
          <a:endParaRPr lang="en-GB"/>
        </a:p>
      </dgm:t>
    </dgm:pt>
    <dgm:pt modelId="{B71A5DF4-4A60-41A5-A465-6EC5C87F9A51}" type="pres">
      <dgm:prSet presAssocID="{AD804850-9E12-454C-9C3B-112C787CC1AF}" presName="root" presStyleCnt="0">
        <dgm:presLayoutVars>
          <dgm:dir/>
          <dgm:resizeHandles val="exact"/>
        </dgm:presLayoutVars>
      </dgm:prSet>
      <dgm:spPr/>
    </dgm:pt>
    <dgm:pt modelId="{F600C3D0-3A04-4FB7-A7D4-23F10279A820}" type="pres">
      <dgm:prSet presAssocID="{AD804850-9E12-454C-9C3B-112C787CC1AF}" presName="container" presStyleCnt="0">
        <dgm:presLayoutVars>
          <dgm:dir/>
          <dgm:resizeHandles val="exact"/>
        </dgm:presLayoutVars>
      </dgm:prSet>
      <dgm:spPr/>
    </dgm:pt>
    <dgm:pt modelId="{1CB415AF-BDFD-4793-A151-B3E701ADDEB4}" type="pres">
      <dgm:prSet presAssocID="{C42C07E6-7500-4484-AB3F-D0E72EAD9C5A}" presName="compNode" presStyleCnt="0"/>
      <dgm:spPr/>
    </dgm:pt>
    <dgm:pt modelId="{AC0D43C7-7E38-4631-ADE9-2560F3021361}" type="pres">
      <dgm:prSet presAssocID="{C42C07E6-7500-4484-AB3F-D0E72EAD9C5A}" presName="iconBgRect" presStyleLbl="bgShp" presStyleIdx="0" presStyleCnt="4"/>
      <dgm:spPr>
        <a:xfrm>
          <a:off x="8832" y="275526"/>
          <a:ext cx="1836156" cy="1836156"/>
        </a:xfrm>
        <a:prstGeom prst="ellipse">
          <a:avLst/>
        </a:prstGeom>
        <a:solidFill>
          <a:srgbClr val="E6B91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F155A631-5BE0-43C5-803F-3CAA313B0165}" type="pres">
      <dgm:prSet presAssocID="{C42C07E6-7500-4484-AB3F-D0E72EAD9C5A}" presName="iconRect" presStyleLbl="node1" presStyleIdx="0" presStyleCnt="4"/>
      <dgm:spPr>
        <a:xfrm>
          <a:off x="394425" y="661119"/>
          <a:ext cx="1064970" cy="1064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77FF63C-E782-4F5C-BFD4-FCA7122F2492}" type="pres">
      <dgm:prSet presAssocID="{C42C07E6-7500-4484-AB3F-D0E72EAD9C5A}" presName="spaceRect" presStyleCnt="0"/>
      <dgm:spPr/>
    </dgm:pt>
    <dgm:pt modelId="{0D75794D-A5FA-48D4-8192-37C485F0A0BC}" type="pres">
      <dgm:prSet presAssocID="{C42C07E6-7500-4484-AB3F-D0E72EAD9C5A}" presName="textRect" presStyleLbl="revTx" presStyleIdx="0" presStyleCnt="4">
        <dgm:presLayoutVars>
          <dgm:chMax val="1"/>
          <dgm:chPref val="1"/>
        </dgm:presLayoutVars>
      </dgm:prSet>
      <dgm:spPr/>
    </dgm:pt>
    <dgm:pt modelId="{EB23257E-796A-4F4B-AFA4-7D13EFD9C4A7}" type="pres">
      <dgm:prSet presAssocID="{89EA5814-345E-4583-A2AE-9456202DED03}" presName="sibTrans" presStyleLbl="sibTrans2D1" presStyleIdx="0" presStyleCnt="0"/>
      <dgm:spPr/>
    </dgm:pt>
    <dgm:pt modelId="{37B8B86B-3147-482B-807C-A27358A40114}" type="pres">
      <dgm:prSet presAssocID="{FE34D3D8-7F37-420A-8189-7E9AB29CCFE2}" presName="compNode" presStyleCnt="0"/>
      <dgm:spPr/>
    </dgm:pt>
    <dgm:pt modelId="{0B2E9EA3-1385-44ED-A093-B674F03E6579}" type="pres">
      <dgm:prSet presAssocID="{FE34D3D8-7F37-420A-8189-7E9AB29CCFE2}" presName="iconBgRect" presStyleLbl="bgShp" presStyleIdx="1" presStyleCnt="4"/>
      <dgm:spPr>
        <a:xfrm>
          <a:off x="7320668" y="275526"/>
          <a:ext cx="1836156" cy="1836156"/>
        </a:xfrm>
        <a:prstGeom prst="ellipse">
          <a:avLst/>
        </a:prstGeom>
        <a:solidFill>
          <a:srgbClr val="E6B91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56D773ED-E15C-4570-8016-72D585216360}" type="pres">
      <dgm:prSet presAssocID="{FE34D3D8-7F37-420A-8189-7E9AB29CCFE2}" presName="iconRect" presStyleLbl="node1" presStyleIdx="1" presStyleCnt="4"/>
      <dgm:spPr>
        <a:xfrm>
          <a:off x="7706261" y="661119"/>
          <a:ext cx="1064970" cy="1064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C829B57C-5EB3-4247-B924-CB49B1CE3834}" type="pres">
      <dgm:prSet presAssocID="{FE34D3D8-7F37-420A-8189-7E9AB29CCFE2}" presName="spaceRect" presStyleCnt="0"/>
      <dgm:spPr/>
    </dgm:pt>
    <dgm:pt modelId="{0361C709-F4E7-4FC6-9D6B-F820B6158CBF}" type="pres">
      <dgm:prSet presAssocID="{FE34D3D8-7F37-420A-8189-7E9AB29CCFE2}" presName="textRect" presStyleLbl="revTx" presStyleIdx="1" presStyleCnt="4">
        <dgm:presLayoutVars>
          <dgm:chMax val="1"/>
          <dgm:chPref val="1"/>
        </dgm:presLayoutVars>
      </dgm:prSet>
      <dgm:spPr/>
    </dgm:pt>
    <dgm:pt modelId="{8EB63F78-3980-43CA-814F-683D2E441654}" type="pres">
      <dgm:prSet presAssocID="{76F82BE8-C50B-40D0-B5D0-1F8CA153CE8D}" presName="sibTrans" presStyleLbl="sibTrans2D1" presStyleIdx="0" presStyleCnt="0"/>
      <dgm:spPr/>
    </dgm:pt>
    <dgm:pt modelId="{B48E3358-5AE1-4E7B-A24D-48E340255071}" type="pres">
      <dgm:prSet presAssocID="{C92F76A7-AA86-4FB0-824D-525BEB4837A3}" presName="compNode" presStyleCnt="0"/>
      <dgm:spPr/>
    </dgm:pt>
    <dgm:pt modelId="{44C46BB9-05F0-4891-ADB4-5979870BDC2D}" type="pres">
      <dgm:prSet presAssocID="{C92F76A7-AA86-4FB0-824D-525BEB4837A3}" presName="iconBgRect" presStyleLbl="bgShp" presStyleIdx="2" presStyleCnt="4"/>
      <dgm:spPr>
        <a:xfrm>
          <a:off x="8832" y="2976709"/>
          <a:ext cx="1836156" cy="1836156"/>
        </a:xfrm>
        <a:prstGeom prst="ellipse">
          <a:avLst/>
        </a:prstGeom>
        <a:solidFill>
          <a:srgbClr val="E6B91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E5E3D39E-C79D-41FC-8051-767A6AC6D7ED}" type="pres">
      <dgm:prSet presAssocID="{C92F76A7-AA86-4FB0-824D-525BEB4837A3}" presName="iconRect" presStyleLbl="node1" presStyleIdx="2" presStyleCnt="4"/>
      <dgm:spPr>
        <a:xfrm>
          <a:off x="394425" y="3362302"/>
          <a:ext cx="1064970" cy="10649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Confused face with solid fill with solid fill"/>
        </a:ext>
      </dgm:extLst>
    </dgm:pt>
    <dgm:pt modelId="{2A8EC145-0104-4C67-8548-8ADF9DEDA1D2}" type="pres">
      <dgm:prSet presAssocID="{C92F76A7-AA86-4FB0-824D-525BEB4837A3}" presName="spaceRect" presStyleCnt="0"/>
      <dgm:spPr/>
    </dgm:pt>
    <dgm:pt modelId="{2963205F-AA48-40B5-AE30-A53BF8C7C251}" type="pres">
      <dgm:prSet presAssocID="{C92F76A7-AA86-4FB0-824D-525BEB4837A3}" presName="textRect" presStyleLbl="revTx" presStyleIdx="2" presStyleCnt="4">
        <dgm:presLayoutVars>
          <dgm:chMax val="1"/>
          <dgm:chPref val="1"/>
        </dgm:presLayoutVars>
      </dgm:prSet>
      <dgm:spPr/>
    </dgm:pt>
    <dgm:pt modelId="{92842473-A473-4801-913F-4CFED658E410}" type="pres">
      <dgm:prSet presAssocID="{CD939F3D-F01E-482A-BC0F-F7C57FEAC548}" presName="sibTrans" presStyleLbl="sibTrans2D1" presStyleIdx="0" presStyleCnt="0"/>
      <dgm:spPr/>
    </dgm:pt>
    <dgm:pt modelId="{7C1AC347-CBC1-47D9-9F6C-4B512BB19B9B}" type="pres">
      <dgm:prSet presAssocID="{CED13AE6-C3AF-4488-AF62-BFB988014C65}" presName="compNode" presStyleCnt="0"/>
      <dgm:spPr/>
    </dgm:pt>
    <dgm:pt modelId="{01709066-B2E4-4E36-90A7-7FB3857B1A62}" type="pres">
      <dgm:prSet presAssocID="{CED13AE6-C3AF-4488-AF62-BFB988014C65}" presName="iconBgRect" presStyleLbl="bgShp" presStyleIdx="3" presStyleCnt="4"/>
      <dgm:spPr>
        <a:xfrm>
          <a:off x="7320668" y="2976709"/>
          <a:ext cx="1836156" cy="1836156"/>
        </a:xfrm>
        <a:prstGeom prst="ellipse">
          <a:avLst/>
        </a:prstGeom>
        <a:solidFill>
          <a:srgbClr val="E6B91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4E562423-93B3-419D-8714-47E8A0EC3B91}" type="pres">
      <dgm:prSet presAssocID="{CED13AE6-C3AF-4488-AF62-BFB988014C65}" presName="iconRect" presStyleLbl="node1" presStyleIdx="3" presStyleCnt="4"/>
      <dgm:spPr>
        <a:xfrm>
          <a:off x="7706261" y="3362302"/>
          <a:ext cx="1064970" cy="10649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Alarm Ringing with solid fill"/>
        </a:ext>
      </dgm:extLst>
    </dgm:pt>
    <dgm:pt modelId="{0518A0DC-2DCE-4003-B3C6-9E00C79E0EE5}" type="pres">
      <dgm:prSet presAssocID="{CED13AE6-C3AF-4488-AF62-BFB988014C65}" presName="spaceRect" presStyleCnt="0"/>
      <dgm:spPr/>
    </dgm:pt>
    <dgm:pt modelId="{2D985D23-5F54-4B76-8A70-B04C1C5CBDF0}" type="pres">
      <dgm:prSet presAssocID="{CED13AE6-C3AF-4488-AF62-BFB988014C6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5A06D1D-1FB7-4739-BAB2-BA18795726A6}" type="presOf" srcId="{CD939F3D-F01E-482A-BC0F-F7C57FEAC548}" destId="{92842473-A473-4801-913F-4CFED658E410}" srcOrd="0" destOrd="0" presId="urn:microsoft.com/office/officeart/2018/2/layout/IconCircleList"/>
    <dgm:cxn modelId="{BA4C9728-1CAA-4586-AACA-24CEE7511A95}" srcId="{AD804850-9E12-454C-9C3B-112C787CC1AF}" destId="{CED13AE6-C3AF-4488-AF62-BFB988014C65}" srcOrd="3" destOrd="0" parTransId="{7F3483E8-E1EE-459D-A021-28C49B350794}" sibTransId="{250BEE96-9B46-4F9F-BFFA-7BAF3E1A20C3}"/>
    <dgm:cxn modelId="{58CE1B63-6F5A-45B8-8EAA-AD0CC33CD121}" srcId="{AD804850-9E12-454C-9C3B-112C787CC1AF}" destId="{C42C07E6-7500-4484-AB3F-D0E72EAD9C5A}" srcOrd="0" destOrd="0" parTransId="{336E6EAA-B934-402D-AB0D-906B58A5E7E2}" sibTransId="{89EA5814-345E-4583-A2AE-9456202DED03}"/>
    <dgm:cxn modelId="{9B9E9964-B67D-4291-8E0B-CF65FCB79947}" type="presOf" srcId="{AD804850-9E12-454C-9C3B-112C787CC1AF}" destId="{B71A5DF4-4A60-41A5-A465-6EC5C87F9A51}" srcOrd="0" destOrd="0" presId="urn:microsoft.com/office/officeart/2018/2/layout/IconCircleList"/>
    <dgm:cxn modelId="{662CCE52-42B5-48CD-8145-D72EF056319B}" srcId="{AD804850-9E12-454C-9C3B-112C787CC1AF}" destId="{C92F76A7-AA86-4FB0-824D-525BEB4837A3}" srcOrd="2" destOrd="0" parTransId="{313FCEA5-783B-426E-A80F-10615076E921}" sibTransId="{CD939F3D-F01E-482A-BC0F-F7C57FEAC548}"/>
    <dgm:cxn modelId="{6528DC79-A123-419D-9F1D-35B208911C9F}" type="presOf" srcId="{76F82BE8-C50B-40D0-B5D0-1F8CA153CE8D}" destId="{8EB63F78-3980-43CA-814F-683D2E441654}" srcOrd="0" destOrd="0" presId="urn:microsoft.com/office/officeart/2018/2/layout/IconCircleList"/>
    <dgm:cxn modelId="{28D2DFA0-113D-4C80-9F78-AC6B761A8643}" srcId="{AD804850-9E12-454C-9C3B-112C787CC1AF}" destId="{FE34D3D8-7F37-420A-8189-7E9AB29CCFE2}" srcOrd="1" destOrd="0" parTransId="{3F988EDE-7EEB-45C1-A244-B78790D8A824}" sibTransId="{76F82BE8-C50B-40D0-B5D0-1F8CA153CE8D}"/>
    <dgm:cxn modelId="{253E2DD4-2558-45CF-9BA1-788644F4FCC3}" type="presOf" srcId="{C92F76A7-AA86-4FB0-824D-525BEB4837A3}" destId="{2963205F-AA48-40B5-AE30-A53BF8C7C251}" srcOrd="0" destOrd="0" presId="urn:microsoft.com/office/officeart/2018/2/layout/IconCircleList"/>
    <dgm:cxn modelId="{3A5504D7-E40C-4359-A7D5-E53B20FEBBE5}" type="presOf" srcId="{FE34D3D8-7F37-420A-8189-7E9AB29CCFE2}" destId="{0361C709-F4E7-4FC6-9D6B-F820B6158CBF}" srcOrd="0" destOrd="0" presId="urn:microsoft.com/office/officeart/2018/2/layout/IconCircleList"/>
    <dgm:cxn modelId="{66667DDF-2870-4D3B-A10B-AFA9B5F605AF}" type="presOf" srcId="{C42C07E6-7500-4484-AB3F-D0E72EAD9C5A}" destId="{0D75794D-A5FA-48D4-8192-37C485F0A0BC}" srcOrd="0" destOrd="0" presId="urn:microsoft.com/office/officeart/2018/2/layout/IconCircleList"/>
    <dgm:cxn modelId="{CEA327EE-6D43-4476-8B89-DB0AF9F3EE72}" type="presOf" srcId="{89EA5814-345E-4583-A2AE-9456202DED03}" destId="{EB23257E-796A-4F4B-AFA4-7D13EFD9C4A7}" srcOrd="0" destOrd="0" presId="urn:microsoft.com/office/officeart/2018/2/layout/IconCircleList"/>
    <dgm:cxn modelId="{14C7CAFA-FFCD-4761-9B0A-04B22D7E08D6}" type="presOf" srcId="{CED13AE6-C3AF-4488-AF62-BFB988014C65}" destId="{2D985D23-5F54-4B76-8A70-B04C1C5CBDF0}" srcOrd="0" destOrd="0" presId="urn:microsoft.com/office/officeart/2018/2/layout/IconCircleList"/>
    <dgm:cxn modelId="{78093FFB-C7BA-49DB-94DA-2D241E5D0595}" type="presParOf" srcId="{B71A5DF4-4A60-41A5-A465-6EC5C87F9A51}" destId="{F600C3D0-3A04-4FB7-A7D4-23F10279A820}" srcOrd="0" destOrd="0" presId="urn:microsoft.com/office/officeart/2018/2/layout/IconCircleList"/>
    <dgm:cxn modelId="{280BFE56-3157-4B79-9948-ADDDD2AF4032}" type="presParOf" srcId="{F600C3D0-3A04-4FB7-A7D4-23F10279A820}" destId="{1CB415AF-BDFD-4793-A151-B3E701ADDEB4}" srcOrd="0" destOrd="0" presId="urn:microsoft.com/office/officeart/2018/2/layout/IconCircleList"/>
    <dgm:cxn modelId="{CF2D7830-86BD-4574-9825-AC2CB7C11E1C}" type="presParOf" srcId="{1CB415AF-BDFD-4793-A151-B3E701ADDEB4}" destId="{AC0D43C7-7E38-4631-ADE9-2560F3021361}" srcOrd="0" destOrd="0" presId="urn:microsoft.com/office/officeart/2018/2/layout/IconCircleList"/>
    <dgm:cxn modelId="{FBF2C487-00CB-4244-B90E-FC4EFE5009F1}" type="presParOf" srcId="{1CB415AF-BDFD-4793-A151-B3E701ADDEB4}" destId="{F155A631-5BE0-43C5-803F-3CAA313B0165}" srcOrd="1" destOrd="0" presId="urn:microsoft.com/office/officeart/2018/2/layout/IconCircleList"/>
    <dgm:cxn modelId="{A05E58E4-2D87-46A2-86FA-5CE03043BD1A}" type="presParOf" srcId="{1CB415AF-BDFD-4793-A151-B3E701ADDEB4}" destId="{B77FF63C-E782-4F5C-BFD4-FCA7122F2492}" srcOrd="2" destOrd="0" presId="urn:microsoft.com/office/officeart/2018/2/layout/IconCircleList"/>
    <dgm:cxn modelId="{E80A4E8A-74A3-45C8-94A4-8289071CE96F}" type="presParOf" srcId="{1CB415AF-BDFD-4793-A151-B3E701ADDEB4}" destId="{0D75794D-A5FA-48D4-8192-37C485F0A0BC}" srcOrd="3" destOrd="0" presId="urn:microsoft.com/office/officeart/2018/2/layout/IconCircleList"/>
    <dgm:cxn modelId="{9233E896-1688-43AC-9AB5-D84286BFA922}" type="presParOf" srcId="{F600C3D0-3A04-4FB7-A7D4-23F10279A820}" destId="{EB23257E-796A-4F4B-AFA4-7D13EFD9C4A7}" srcOrd="1" destOrd="0" presId="urn:microsoft.com/office/officeart/2018/2/layout/IconCircleList"/>
    <dgm:cxn modelId="{EEE7AE23-43EB-42A0-AFB6-7F5E660143C8}" type="presParOf" srcId="{F600C3D0-3A04-4FB7-A7D4-23F10279A820}" destId="{37B8B86B-3147-482B-807C-A27358A40114}" srcOrd="2" destOrd="0" presId="urn:microsoft.com/office/officeart/2018/2/layout/IconCircleList"/>
    <dgm:cxn modelId="{A238658D-9101-480C-9D30-E918113ED057}" type="presParOf" srcId="{37B8B86B-3147-482B-807C-A27358A40114}" destId="{0B2E9EA3-1385-44ED-A093-B674F03E6579}" srcOrd="0" destOrd="0" presId="urn:microsoft.com/office/officeart/2018/2/layout/IconCircleList"/>
    <dgm:cxn modelId="{D3313B20-75A0-488C-AD7D-D45D6499CD88}" type="presParOf" srcId="{37B8B86B-3147-482B-807C-A27358A40114}" destId="{56D773ED-E15C-4570-8016-72D585216360}" srcOrd="1" destOrd="0" presId="urn:microsoft.com/office/officeart/2018/2/layout/IconCircleList"/>
    <dgm:cxn modelId="{658AB7F1-F7CC-4EBC-BE47-3B4BF7A5B7FF}" type="presParOf" srcId="{37B8B86B-3147-482B-807C-A27358A40114}" destId="{C829B57C-5EB3-4247-B924-CB49B1CE3834}" srcOrd="2" destOrd="0" presId="urn:microsoft.com/office/officeart/2018/2/layout/IconCircleList"/>
    <dgm:cxn modelId="{4AA5CB52-AAFF-48DD-A398-89AE9C8FAB27}" type="presParOf" srcId="{37B8B86B-3147-482B-807C-A27358A40114}" destId="{0361C709-F4E7-4FC6-9D6B-F820B6158CBF}" srcOrd="3" destOrd="0" presId="urn:microsoft.com/office/officeart/2018/2/layout/IconCircleList"/>
    <dgm:cxn modelId="{B1DBE710-6B3D-4894-AEC1-445658ADD3A4}" type="presParOf" srcId="{F600C3D0-3A04-4FB7-A7D4-23F10279A820}" destId="{8EB63F78-3980-43CA-814F-683D2E441654}" srcOrd="3" destOrd="0" presId="urn:microsoft.com/office/officeart/2018/2/layout/IconCircleList"/>
    <dgm:cxn modelId="{D327866B-A6A7-4BC2-9BDF-6B9C1DB01168}" type="presParOf" srcId="{F600C3D0-3A04-4FB7-A7D4-23F10279A820}" destId="{B48E3358-5AE1-4E7B-A24D-48E340255071}" srcOrd="4" destOrd="0" presId="urn:microsoft.com/office/officeart/2018/2/layout/IconCircleList"/>
    <dgm:cxn modelId="{9645CCBE-7488-459A-BE17-9CC36ACA5A0F}" type="presParOf" srcId="{B48E3358-5AE1-4E7B-A24D-48E340255071}" destId="{44C46BB9-05F0-4891-ADB4-5979870BDC2D}" srcOrd="0" destOrd="0" presId="urn:microsoft.com/office/officeart/2018/2/layout/IconCircleList"/>
    <dgm:cxn modelId="{B41CB989-06B1-4945-ABD1-F621CF35D1FD}" type="presParOf" srcId="{B48E3358-5AE1-4E7B-A24D-48E340255071}" destId="{E5E3D39E-C79D-41FC-8051-767A6AC6D7ED}" srcOrd="1" destOrd="0" presId="urn:microsoft.com/office/officeart/2018/2/layout/IconCircleList"/>
    <dgm:cxn modelId="{BD972377-C910-4232-B992-C6EAD67286AB}" type="presParOf" srcId="{B48E3358-5AE1-4E7B-A24D-48E340255071}" destId="{2A8EC145-0104-4C67-8548-8ADF9DEDA1D2}" srcOrd="2" destOrd="0" presId="urn:microsoft.com/office/officeart/2018/2/layout/IconCircleList"/>
    <dgm:cxn modelId="{83F8E8DE-6AB5-4CB0-96C6-C335BBC25BD0}" type="presParOf" srcId="{B48E3358-5AE1-4E7B-A24D-48E340255071}" destId="{2963205F-AA48-40B5-AE30-A53BF8C7C251}" srcOrd="3" destOrd="0" presId="urn:microsoft.com/office/officeart/2018/2/layout/IconCircleList"/>
    <dgm:cxn modelId="{5C140022-CE8F-4850-8401-376BA5CA43C7}" type="presParOf" srcId="{F600C3D0-3A04-4FB7-A7D4-23F10279A820}" destId="{92842473-A473-4801-913F-4CFED658E410}" srcOrd="5" destOrd="0" presId="urn:microsoft.com/office/officeart/2018/2/layout/IconCircleList"/>
    <dgm:cxn modelId="{BE4C5B32-4270-4FF1-9D05-6209DBCD348C}" type="presParOf" srcId="{F600C3D0-3A04-4FB7-A7D4-23F10279A820}" destId="{7C1AC347-CBC1-47D9-9F6C-4B512BB19B9B}" srcOrd="6" destOrd="0" presId="urn:microsoft.com/office/officeart/2018/2/layout/IconCircleList"/>
    <dgm:cxn modelId="{C2E48D1F-25EE-4C30-898E-191770B397ED}" type="presParOf" srcId="{7C1AC347-CBC1-47D9-9F6C-4B512BB19B9B}" destId="{01709066-B2E4-4E36-90A7-7FB3857B1A62}" srcOrd="0" destOrd="0" presId="urn:microsoft.com/office/officeart/2018/2/layout/IconCircleList"/>
    <dgm:cxn modelId="{EB14E1E7-D86A-438E-B3C8-02F2A66EDF5B}" type="presParOf" srcId="{7C1AC347-CBC1-47D9-9F6C-4B512BB19B9B}" destId="{4E562423-93B3-419D-8714-47E8A0EC3B91}" srcOrd="1" destOrd="0" presId="urn:microsoft.com/office/officeart/2018/2/layout/IconCircleList"/>
    <dgm:cxn modelId="{BA99C29A-5E23-4A3F-A92C-25B6888E1AD6}" type="presParOf" srcId="{7C1AC347-CBC1-47D9-9F6C-4B512BB19B9B}" destId="{0518A0DC-2DCE-4003-B3C6-9E00C79E0EE5}" srcOrd="2" destOrd="0" presId="urn:microsoft.com/office/officeart/2018/2/layout/IconCircleList"/>
    <dgm:cxn modelId="{5567565E-CAD0-4FC8-9616-657BFF9E5D13}" type="presParOf" srcId="{7C1AC347-CBC1-47D9-9F6C-4B512BB19B9B}" destId="{2D985D23-5F54-4B76-8A70-B04C1C5CBDF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804850-9E12-454C-9C3B-112C787CC1A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ED13AE6-C3AF-4488-AF62-BFB988014C65}">
      <dgm:prSet phldr="0"/>
      <dgm:spPr>
        <a:xfrm>
          <a:off x="240696" y="2404918"/>
          <a:ext cx="2149208" cy="136474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54A02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 rtl="0">
            <a:buNone/>
          </a:pPr>
          <a:r>
            <a:rPr lang="en-US" b="0" i="0" u="none" strike="noStrik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Georgia"/>
              <a:ea typeface="+mn-ea"/>
              <a:cs typeface="Calibri"/>
            </a:rPr>
            <a:t>Student Services </a:t>
          </a:r>
        </a:p>
      </dgm:t>
    </dgm:pt>
    <dgm:pt modelId="{7F3483E8-E1EE-459D-A021-28C49B350794}" type="parTrans" cxnId="{BA4C9728-1CAA-4586-AACA-24CEE7511A95}">
      <dgm:prSet/>
      <dgm:spPr/>
      <dgm:t>
        <a:bodyPr/>
        <a:lstStyle/>
        <a:p>
          <a:endParaRPr lang="en-GB"/>
        </a:p>
      </dgm:t>
    </dgm:pt>
    <dgm:pt modelId="{250BEE96-9B46-4F9F-BFFA-7BAF3E1A20C3}" type="sibTrans" cxnId="{BA4C9728-1CAA-4586-AACA-24CEE7511A95}">
      <dgm:prSet/>
      <dgm:spPr/>
      <dgm:t>
        <a:bodyPr/>
        <a:lstStyle/>
        <a:p>
          <a:endParaRPr lang="en-GB"/>
        </a:p>
      </dgm:t>
    </dgm:pt>
    <dgm:pt modelId="{2E2FE699-7B74-4E1B-8CF0-C197E8DBFDDB}">
      <dgm:prSet phldr="0"/>
      <dgm:spPr>
        <a:xfrm>
          <a:off x="2867506" y="2404918"/>
          <a:ext cx="2149208" cy="136474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54A02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Learning Services </a:t>
          </a:r>
        </a:p>
      </dgm:t>
    </dgm:pt>
    <dgm:pt modelId="{6D3F589E-FDBD-4DD6-9BAC-E526E95A6669}" type="parTrans" cxnId="{4B43A48D-4CA7-4F38-9A0B-50755848B23C}">
      <dgm:prSet/>
      <dgm:spPr/>
      <dgm:t>
        <a:bodyPr/>
        <a:lstStyle/>
        <a:p>
          <a:endParaRPr lang="en-GB"/>
        </a:p>
      </dgm:t>
    </dgm:pt>
    <dgm:pt modelId="{04069C9E-41DD-4AFF-A05C-51B4232EF3E5}" type="sibTrans" cxnId="{4B43A48D-4CA7-4F38-9A0B-50755848B23C}">
      <dgm:prSet/>
      <dgm:spPr/>
      <dgm:t>
        <a:bodyPr/>
        <a:lstStyle/>
        <a:p>
          <a:endParaRPr lang="en-GB"/>
        </a:p>
      </dgm:t>
    </dgm:pt>
    <dgm:pt modelId="{0B40392F-C20C-4F30-B442-3AD5A3D515AE}">
      <dgm:prSet phldr="0"/>
      <dgm:spPr>
        <a:xfrm>
          <a:off x="5494316" y="2404918"/>
          <a:ext cx="2149208" cy="136474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54A02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Your Department</a:t>
          </a:r>
        </a:p>
      </dgm:t>
    </dgm:pt>
    <dgm:pt modelId="{698183FE-9F1C-43EA-8213-1C63CA1CB496}" type="parTrans" cxnId="{CCE749E8-F7C1-400D-87ED-E54F83AA8B06}">
      <dgm:prSet/>
      <dgm:spPr/>
      <dgm:t>
        <a:bodyPr/>
        <a:lstStyle/>
        <a:p>
          <a:endParaRPr lang="en-GB"/>
        </a:p>
      </dgm:t>
    </dgm:pt>
    <dgm:pt modelId="{7E1FA0A6-CB46-4A89-B9D0-589F042EDD63}" type="sibTrans" cxnId="{CCE749E8-F7C1-400D-87ED-E54F83AA8B06}">
      <dgm:prSet/>
      <dgm:spPr/>
      <dgm:t>
        <a:bodyPr/>
        <a:lstStyle/>
        <a:p>
          <a:endParaRPr lang="en-GB"/>
        </a:p>
      </dgm:t>
    </dgm:pt>
    <dgm:pt modelId="{3F0FDCC4-FBAB-4E52-8588-A3BDC3E314DC}">
      <dgm:prSet phldr="0"/>
      <dgm:spPr>
        <a:xfrm>
          <a:off x="8121126" y="2404918"/>
          <a:ext cx="2149208" cy="136474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54A02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Careers </a:t>
          </a:r>
        </a:p>
      </dgm:t>
    </dgm:pt>
    <dgm:pt modelId="{9800DC4D-258D-48B4-8C29-1F116D55A852}" type="parTrans" cxnId="{390879A2-A5BB-4AA4-B186-3E87CD9FB6AA}">
      <dgm:prSet/>
      <dgm:spPr/>
      <dgm:t>
        <a:bodyPr/>
        <a:lstStyle/>
        <a:p>
          <a:endParaRPr lang="en-GB"/>
        </a:p>
      </dgm:t>
    </dgm:pt>
    <dgm:pt modelId="{13A60092-62F3-4FCD-B5A1-8556676109BF}" type="sibTrans" cxnId="{390879A2-A5BB-4AA4-B186-3E87CD9FB6AA}">
      <dgm:prSet/>
      <dgm:spPr/>
      <dgm:t>
        <a:bodyPr/>
        <a:lstStyle/>
        <a:p>
          <a:endParaRPr lang="en-GB"/>
        </a:p>
      </dgm:t>
    </dgm:pt>
    <dgm:pt modelId="{CDD42483-CEE8-4122-9943-E640E84008C0}">
      <dgm:prSet phldr="0"/>
      <dgm:spPr>
        <a:xfrm>
          <a:off x="10747937" y="2404918"/>
          <a:ext cx="2149208" cy="136474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54A02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Facilities Management </a:t>
          </a:r>
        </a:p>
      </dgm:t>
    </dgm:pt>
    <dgm:pt modelId="{BD7D1593-B82A-4D89-8479-5F5105E2491C}" type="parTrans" cxnId="{9DE42440-B31F-46B9-A22C-5A49585C8AEE}">
      <dgm:prSet/>
      <dgm:spPr/>
      <dgm:t>
        <a:bodyPr/>
        <a:lstStyle/>
        <a:p>
          <a:endParaRPr lang="en-GB"/>
        </a:p>
      </dgm:t>
    </dgm:pt>
    <dgm:pt modelId="{569D2F2B-7CFD-49C1-896D-4BC29B0E7FE9}" type="sibTrans" cxnId="{9DE42440-B31F-46B9-A22C-5A49585C8AEE}">
      <dgm:prSet/>
      <dgm:spPr/>
      <dgm:t>
        <a:bodyPr/>
        <a:lstStyle/>
        <a:p>
          <a:endParaRPr lang="en-GB"/>
        </a:p>
      </dgm:t>
    </dgm:pt>
    <dgm:pt modelId="{D47FAC50-0774-4C8C-9505-B9E3087B4263}">
      <dgm:prSet phldr="0"/>
      <dgm:spPr>
        <a:xfrm>
          <a:off x="13374747" y="2404918"/>
          <a:ext cx="2149208" cy="136474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54A02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External Services</a:t>
          </a:r>
        </a:p>
      </dgm:t>
    </dgm:pt>
    <dgm:pt modelId="{E2DA74A1-5B8A-489A-B6CA-3D15FA02D94B}" type="parTrans" cxnId="{CE05C635-4DD9-46AA-B250-56005DC661B7}">
      <dgm:prSet/>
      <dgm:spPr/>
      <dgm:t>
        <a:bodyPr/>
        <a:lstStyle/>
        <a:p>
          <a:endParaRPr lang="en-GB"/>
        </a:p>
      </dgm:t>
    </dgm:pt>
    <dgm:pt modelId="{0F3B0BFC-913F-4627-BC2F-177D70B4203D}" type="sibTrans" cxnId="{CE05C635-4DD9-46AA-B250-56005DC661B7}">
      <dgm:prSet/>
      <dgm:spPr/>
      <dgm:t>
        <a:bodyPr/>
        <a:lstStyle/>
        <a:p>
          <a:endParaRPr lang="en-GB"/>
        </a:p>
      </dgm:t>
    </dgm:pt>
    <dgm:pt modelId="{53E2CA6A-B0FF-4FB2-AABC-597010EE2282}" type="pres">
      <dgm:prSet presAssocID="{AD804850-9E12-454C-9C3B-112C787CC1A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C15BE9-48C3-4E56-A0B1-EB7BFED39685}" type="pres">
      <dgm:prSet presAssocID="{CED13AE6-C3AF-4488-AF62-BFB988014C65}" presName="hierRoot1" presStyleCnt="0"/>
      <dgm:spPr/>
    </dgm:pt>
    <dgm:pt modelId="{DC360A81-3713-419B-A2CF-70EBFC950724}" type="pres">
      <dgm:prSet presAssocID="{CED13AE6-C3AF-4488-AF62-BFB988014C65}" presName="composite" presStyleCnt="0"/>
      <dgm:spPr/>
    </dgm:pt>
    <dgm:pt modelId="{C104491A-76A9-4CF6-BED9-8B17E8C24774}" type="pres">
      <dgm:prSet presAssocID="{CED13AE6-C3AF-4488-AF62-BFB988014C65}" presName="background" presStyleLbl="node0" presStyleIdx="0" presStyleCnt="6"/>
      <dgm:spPr>
        <a:xfrm>
          <a:off x="1895" y="2178057"/>
          <a:ext cx="2149208" cy="1364747"/>
        </a:xfrm>
        <a:prstGeom prst="roundRect">
          <a:avLst>
            <a:gd name="adj" fmla="val 10000"/>
          </a:avLst>
        </a:prstGeom>
        <a:solidFill>
          <a:srgbClr val="54A02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D9483273-6C0C-461D-8239-2E1DB53D4E73}" type="pres">
      <dgm:prSet presAssocID="{CED13AE6-C3AF-4488-AF62-BFB988014C65}" presName="text" presStyleLbl="fgAcc0" presStyleIdx="0" presStyleCnt="6">
        <dgm:presLayoutVars>
          <dgm:chPref val="3"/>
        </dgm:presLayoutVars>
      </dgm:prSet>
      <dgm:spPr/>
    </dgm:pt>
    <dgm:pt modelId="{B75820ED-6826-4105-8E41-E764729D991D}" type="pres">
      <dgm:prSet presAssocID="{CED13AE6-C3AF-4488-AF62-BFB988014C65}" presName="hierChild2" presStyleCnt="0"/>
      <dgm:spPr/>
    </dgm:pt>
    <dgm:pt modelId="{CDFF1355-E77B-4AEE-80FB-55B4580B7EC7}" type="pres">
      <dgm:prSet presAssocID="{2E2FE699-7B74-4E1B-8CF0-C197E8DBFDDB}" presName="hierRoot1" presStyleCnt="0"/>
      <dgm:spPr/>
    </dgm:pt>
    <dgm:pt modelId="{273B70E2-789F-4440-BC62-89DF3C120D2D}" type="pres">
      <dgm:prSet presAssocID="{2E2FE699-7B74-4E1B-8CF0-C197E8DBFDDB}" presName="composite" presStyleCnt="0"/>
      <dgm:spPr/>
    </dgm:pt>
    <dgm:pt modelId="{86CD7644-680B-4884-8568-9172D7CC01F3}" type="pres">
      <dgm:prSet presAssocID="{2E2FE699-7B74-4E1B-8CF0-C197E8DBFDDB}" presName="background" presStyleLbl="node0" presStyleIdx="1" presStyleCnt="6"/>
      <dgm:spPr>
        <a:xfrm>
          <a:off x="2628705" y="2178057"/>
          <a:ext cx="2149208" cy="1364747"/>
        </a:xfrm>
        <a:prstGeom prst="roundRect">
          <a:avLst>
            <a:gd name="adj" fmla="val 10000"/>
          </a:avLst>
        </a:prstGeom>
        <a:solidFill>
          <a:srgbClr val="54A02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B1018429-A1DF-4E49-841C-791514417A93}" type="pres">
      <dgm:prSet presAssocID="{2E2FE699-7B74-4E1B-8CF0-C197E8DBFDDB}" presName="text" presStyleLbl="fgAcc0" presStyleIdx="1" presStyleCnt="6">
        <dgm:presLayoutVars>
          <dgm:chPref val="3"/>
        </dgm:presLayoutVars>
      </dgm:prSet>
      <dgm:spPr/>
    </dgm:pt>
    <dgm:pt modelId="{B68E18D6-2266-47DB-BE74-C4233EA624F6}" type="pres">
      <dgm:prSet presAssocID="{2E2FE699-7B74-4E1B-8CF0-C197E8DBFDDB}" presName="hierChild2" presStyleCnt="0"/>
      <dgm:spPr/>
    </dgm:pt>
    <dgm:pt modelId="{AA626650-8EA8-40E9-BB4E-89E239F6AB54}" type="pres">
      <dgm:prSet presAssocID="{0B40392F-C20C-4F30-B442-3AD5A3D515AE}" presName="hierRoot1" presStyleCnt="0"/>
      <dgm:spPr/>
    </dgm:pt>
    <dgm:pt modelId="{200DD337-1230-4AEE-84F6-DE588D03B712}" type="pres">
      <dgm:prSet presAssocID="{0B40392F-C20C-4F30-B442-3AD5A3D515AE}" presName="composite" presStyleCnt="0"/>
      <dgm:spPr/>
    </dgm:pt>
    <dgm:pt modelId="{A818561A-B465-4A3E-8E79-22B50369E2E0}" type="pres">
      <dgm:prSet presAssocID="{0B40392F-C20C-4F30-B442-3AD5A3D515AE}" presName="background" presStyleLbl="node0" presStyleIdx="2" presStyleCnt="6"/>
      <dgm:spPr>
        <a:xfrm>
          <a:off x="5255515" y="2178057"/>
          <a:ext cx="2149208" cy="1364747"/>
        </a:xfrm>
        <a:prstGeom prst="roundRect">
          <a:avLst>
            <a:gd name="adj" fmla="val 10000"/>
          </a:avLst>
        </a:prstGeom>
        <a:solidFill>
          <a:srgbClr val="54A02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7D923CC2-AC91-4C0B-9DC3-80361AA55DCE}" type="pres">
      <dgm:prSet presAssocID="{0B40392F-C20C-4F30-B442-3AD5A3D515AE}" presName="text" presStyleLbl="fgAcc0" presStyleIdx="2" presStyleCnt="6">
        <dgm:presLayoutVars>
          <dgm:chPref val="3"/>
        </dgm:presLayoutVars>
      </dgm:prSet>
      <dgm:spPr/>
    </dgm:pt>
    <dgm:pt modelId="{94A13080-C888-4EAE-AD4F-BE9781B757C4}" type="pres">
      <dgm:prSet presAssocID="{0B40392F-C20C-4F30-B442-3AD5A3D515AE}" presName="hierChild2" presStyleCnt="0"/>
      <dgm:spPr/>
    </dgm:pt>
    <dgm:pt modelId="{DB1C07A2-F633-4889-A8CA-9E8219AB9FEC}" type="pres">
      <dgm:prSet presAssocID="{3F0FDCC4-FBAB-4E52-8588-A3BDC3E314DC}" presName="hierRoot1" presStyleCnt="0"/>
      <dgm:spPr/>
    </dgm:pt>
    <dgm:pt modelId="{255183D5-2E0C-4B6C-9F00-8701C0D99F34}" type="pres">
      <dgm:prSet presAssocID="{3F0FDCC4-FBAB-4E52-8588-A3BDC3E314DC}" presName="composite" presStyleCnt="0"/>
      <dgm:spPr/>
    </dgm:pt>
    <dgm:pt modelId="{F0FC22CA-9B7C-439A-A45C-6D7205CAE26E}" type="pres">
      <dgm:prSet presAssocID="{3F0FDCC4-FBAB-4E52-8588-A3BDC3E314DC}" presName="background" presStyleLbl="node0" presStyleIdx="3" presStyleCnt="6"/>
      <dgm:spPr>
        <a:xfrm>
          <a:off x="7882325" y="2178057"/>
          <a:ext cx="2149208" cy="1364747"/>
        </a:xfrm>
        <a:prstGeom prst="roundRect">
          <a:avLst>
            <a:gd name="adj" fmla="val 10000"/>
          </a:avLst>
        </a:prstGeom>
        <a:solidFill>
          <a:srgbClr val="54A02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AB28215-7232-45CD-B4CE-281F1E0A6030}" type="pres">
      <dgm:prSet presAssocID="{3F0FDCC4-FBAB-4E52-8588-A3BDC3E314DC}" presName="text" presStyleLbl="fgAcc0" presStyleIdx="3" presStyleCnt="6">
        <dgm:presLayoutVars>
          <dgm:chPref val="3"/>
        </dgm:presLayoutVars>
      </dgm:prSet>
      <dgm:spPr/>
    </dgm:pt>
    <dgm:pt modelId="{CD874D3E-AF80-4905-B368-6E8424C6C98A}" type="pres">
      <dgm:prSet presAssocID="{3F0FDCC4-FBAB-4E52-8588-A3BDC3E314DC}" presName="hierChild2" presStyleCnt="0"/>
      <dgm:spPr/>
    </dgm:pt>
    <dgm:pt modelId="{5C73C05F-217B-49FC-94C1-CBEA1F845ADB}" type="pres">
      <dgm:prSet presAssocID="{CDD42483-CEE8-4122-9943-E640E84008C0}" presName="hierRoot1" presStyleCnt="0"/>
      <dgm:spPr/>
    </dgm:pt>
    <dgm:pt modelId="{D08F06B3-40AA-4E65-B226-D033FCD93E54}" type="pres">
      <dgm:prSet presAssocID="{CDD42483-CEE8-4122-9943-E640E84008C0}" presName="composite" presStyleCnt="0"/>
      <dgm:spPr/>
    </dgm:pt>
    <dgm:pt modelId="{07957ACA-A705-462D-8723-3B1EDBC0F93F}" type="pres">
      <dgm:prSet presAssocID="{CDD42483-CEE8-4122-9943-E640E84008C0}" presName="background" presStyleLbl="node0" presStyleIdx="4" presStyleCnt="6"/>
      <dgm:spPr>
        <a:xfrm>
          <a:off x="10509136" y="2178057"/>
          <a:ext cx="2149208" cy="1364747"/>
        </a:xfrm>
        <a:prstGeom prst="roundRect">
          <a:avLst>
            <a:gd name="adj" fmla="val 10000"/>
          </a:avLst>
        </a:prstGeom>
        <a:solidFill>
          <a:srgbClr val="54A02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737CEACD-85C9-4A11-8BDB-2C27D269394A}" type="pres">
      <dgm:prSet presAssocID="{CDD42483-CEE8-4122-9943-E640E84008C0}" presName="text" presStyleLbl="fgAcc0" presStyleIdx="4" presStyleCnt="6">
        <dgm:presLayoutVars>
          <dgm:chPref val="3"/>
        </dgm:presLayoutVars>
      </dgm:prSet>
      <dgm:spPr/>
    </dgm:pt>
    <dgm:pt modelId="{3D109484-EFBF-493C-84B4-D6A21A7EBA23}" type="pres">
      <dgm:prSet presAssocID="{CDD42483-CEE8-4122-9943-E640E84008C0}" presName="hierChild2" presStyleCnt="0"/>
      <dgm:spPr/>
    </dgm:pt>
    <dgm:pt modelId="{6A3C1537-CA0C-4856-99DF-3A3AA28298E0}" type="pres">
      <dgm:prSet presAssocID="{D47FAC50-0774-4C8C-9505-B9E3087B4263}" presName="hierRoot1" presStyleCnt="0"/>
      <dgm:spPr/>
    </dgm:pt>
    <dgm:pt modelId="{117303D9-AA82-45AA-995B-7B17BE0E2245}" type="pres">
      <dgm:prSet presAssocID="{D47FAC50-0774-4C8C-9505-B9E3087B4263}" presName="composite" presStyleCnt="0"/>
      <dgm:spPr/>
    </dgm:pt>
    <dgm:pt modelId="{FBE42EDB-EE1E-4131-AE90-6081B8928A0C}" type="pres">
      <dgm:prSet presAssocID="{D47FAC50-0774-4C8C-9505-B9E3087B4263}" presName="background" presStyleLbl="node0" presStyleIdx="5" presStyleCnt="6"/>
      <dgm:spPr>
        <a:xfrm>
          <a:off x="13135946" y="2178057"/>
          <a:ext cx="2149208" cy="1364747"/>
        </a:xfrm>
        <a:prstGeom prst="roundRect">
          <a:avLst>
            <a:gd name="adj" fmla="val 10000"/>
          </a:avLst>
        </a:prstGeom>
        <a:solidFill>
          <a:srgbClr val="54A02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03B1F1F2-F31A-46F5-8953-98D8AABD87D4}" type="pres">
      <dgm:prSet presAssocID="{D47FAC50-0774-4C8C-9505-B9E3087B4263}" presName="text" presStyleLbl="fgAcc0" presStyleIdx="5" presStyleCnt="6">
        <dgm:presLayoutVars>
          <dgm:chPref val="3"/>
        </dgm:presLayoutVars>
      </dgm:prSet>
      <dgm:spPr/>
    </dgm:pt>
    <dgm:pt modelId="{AFFEBC28-3B9C-4618-8A73-B2D866E0AAA6}" type="pres">
      <dgm:prSet presAssocID="{D47FAC50-0774-4C8C-9505-B9E3087B4263}" presName="hierChild2" presStyleCnt="0"/>
      <dgm:spPr/>
    </dgm:pt>
  </dgm:ptLst>
  <dgm:cxnLst>
    <dgm:cxn modelId="{BA4C9728-1CAA-4586-AACA-24CEE7511A95}" srcId="{AD804850-9E12-454C-9C3B-112C787CC1AF}" destId="{CED13AE6-C3AF-4488-AF62-BFB988014C65}" srcOrd="0" destOrd="0" parTransId="{7F3483E8-E1EE-459D-A021-28C49B350794}" sibTransId="{250BEE96-9B46-4F9F-BFFA-7BAF3E1A20C3}"/>
    <dgm:cxn modelId="{CE05C635-4DD9-46AA-B250-56005DC661B7}" srcId="{AD804850-9E12-454C-9C3B-112C787CC1AF}" destId="{D47FAC50-0774-4C8C-9505-B9E3087B4263}" srcOrd="5" destOrd="0" parTransId="{E2DA74A1-5B8A-489A-B6CA-3D15FA02D94B}" sibTransId="{0F3B0BFC-913F-4627-BC2F-177D70B4203D}"/>
    <dgm:cxn modelId="{9DE42440-B31F-46B9-A22C-5A49585C8AEE}" srcId="{AD804850-9E12-454C-9C3B-112C787CC1AF}" destId="{CDD42483-CEE8-4122-9943-E640E84008C0}" srcOrd="4" destOrd="0" parTransId="{BD7D1593-B82A-4D89-8479-5F5105E2491C}" sibTransId="{569D2F2B-7CFD-49C1-896D-4BC29B0E7FE9}"/>
    <dgm:cxn modelId="{AE126966-4F56-4E17-A798-AA010EA40088}" type="presOf" srcId="{AD804850-9E12-454C-9C3B-112C787CC1AF}" destId="{53E2CA6A-B0FF-4FB2-AABC-597010EE2282}" srcOrd="0" destOrd="0" presId="urn:microsoft.com/office/officeart/2005/8/layout/hierarchy1"/>
    <dgm:cxn modelId="{D94D0E69-9B4B-4413-9BE2-4AD1A0576601}" type="presOf" srcId="{3F0FDCC4-FBAB-4E52-8588-A3BDC3E314DC}" destId="{4AB28215-7232-45CD-B4CE-281F1E0A6030}" srcOrd="0" destOrd="0" presId="urn:microsoft.com/office/officeart/2005/8/layout/hierarchy1"/>
    <dgm:cxn modelId="{C7018B88-2BB9-477A-9F4C-837A2623D3DD}" type="presOf" srcId="{2E2FE699-7B74-4E1B-8CF0-C197E8DBFDDB}" destId="{B1018429-A1DF-4E49-841C-791514417A93}" srcOrd="0" destOrd="0" presId="urn:microsoft.com/office/officeart/2005/8/layout/hierarchy1"/>
    <dgm:cxn modelId="{825C0D8D-AA50-45F5-B21D-2F0C4CF9EC6B}" type="presOf" srcId="{CED13AE6-C3AF-4488-AF62-BFB988014C65}" destId="{D9483273-6C0C-461D-8239-2E1DB53D4E73}" srcOrd="0" destOrd="0" presId="urn:microsoft.com/office/officeart/2005/8/layout/hierarchy1"/>
    <dgm:cxn modelId="{4B43A48D-4CA7-4F38-9A0B-50755848B23C}" srcId="{AD804850-9E12-454C-9C3B-112C787CC1AF}" destId="{2E2FE699-7B74-4E1B-8CF0-C197E8DBFDDB}" srcOrd="1" destOrd="0" parTransId="{6D3F589E-FDBD-4DD6-9BAC-E526E95A6669}" sibTransId="{04069C9E-41DD-4AFF-A05C-51B4232EF3E5}"/>
    <dgm:cxn modelId="{390879A2-A5BB-4AA4-B186-3E87CD9FB6AA}" srcId="{AD804850-9E12-454C-9C3B-112C787CC1AF}" destId="{3F0FDCC4-FBAB-4E52-8588-A3BDC3E314DC}" srcOrd="3" destOrd="0" parTransId="{9800DC4D-258D-48B4-8C29-1F116D55A852}" sibTransId="{13A60092-62F3-4FCD-B5A1-8556676109BF}"/>
    <dgm:cxn modelId="{96846AB0-330D-40CE-ABD0-21662CA3A1F8}" type="presOf" srcId="{CDD42483-CEE8-4122-9943-E640E84008C0}" destId="{737CEACD-85C9-4A11-8BDB-2C27D269394A}" srcOrd="0" destOrd="0" presId="urn:microsoft.com/office/officeart/2005/8/layout/hierarchy1"/>
    <dgm:cxn modelId="{844B7CE1-B50C-405A-BBC5-3153852DA399}" type="presOf" srcId="{0B40392F-C20C-4F30-B442-3AD5A3D515AE}" destId="{7D923CC2-AC91-4C0B-9DC3-80361AA55DCE}" srcOrd="0" destOrd="0" presId="urn:microsoft.com/office/officeart/2005/8/layout/hierarchy1"/>
    <dgm:cxn modelId="{CCE749E8-F7C1-400D-87ED-E54F83AA8B06}" srcId="{AD804850-9E12-454C-9C3B-112C787CC1AF}" destId="{0B40392F-C20C-4F30-B442-3AD5A3D515AE}" srcOrd="2" destOrd="0" parTransId="{698183FE-9F1C-43EA-8213-1C63CA1CB496}" sibTransId="{7E1FA0A6-CB46-4A89-B9D0-589F042EDD63}"/>
    <dgm:cxn modelId="{70A426EB-4BB7-4AAA-8772-94415D2A4CB8}" type="presOf" srcId="{D47FAC50-0774-4C8C-9505-B9E3087B4263}" destId="{03B1F1F2-F31A-46F5-8953-98D8AABD87D4}" srcOrd="0" destOrd="0" presId="urn:microsoft.com/office/officeart/2005/8/layout/hierarchy1"/>
    <dgm:cxn modelId="{8FD3555B-F86A-4A9A-8610-E1552D3FD2C5}" type="presParOf" srcId="{53E2CA6A-B0FF-4FB2-AABC-597010EE2282}" destId="{E5C15BE9-48C3-4E56-A0B1-EB7BFED39685}" srcOrd="0" destOrd="0" presId="urn:microsoft.com/office/officeart/2005/8/layout/hierarchy1"/>
    <dgm:cxn modelId="{5A985607-DA0B-4A42-BAA5-77BE07561014}" type="presParOf" srcId="{E5C15BE9-48C3-4E56-A0B1-EB7BFED39685}" destId="{DC360A81-3713-419B-A2CF-70EBFC950724}" srcOrd="0" destOrd="0" presId="urn:microsoft.com/office/officeart/2005/8/layout/hierarchy1"/>
    <dgm:cxn modelId="{199114D3-85D6-43EB-A51C-48D364ED36E3}" type="presParOf" srcId="{DC360A81-3713-419B-A2CF-70EBFC950724}" destId="{C104491A-76A9-4CF6-BED9-8B17E8C24774}" srcOrd="0" destOrd="0" presId="urn:microsoft.com/office/officeart/2005/8/layout/hierarchy1"/>
    <dgm:cxn modelId="{59049C3B-D93A-4CEF-8476-BCE3DAD0E475}" type="presParOf" srcId="{DC360A81-3713-419B-A2CF-70EBFC950724}" destId="{D9483273-6C0C-461D-8239-2E1DB53D4E73}" srcOrd="1" destOrd="0" presId="urn:microsoft.com/office/officeart/2005/8/layout/hierarchy1"/>
    <dgm:cxn modelId="{770EEF9E-BC8F-4BC0-9CEC-921D8E8869FE}" type="presParOf" srcId="{E5C15BE9-48C3-4E56-A0B1-EB7BFED39685}" destId="{B75820ED-6826-4105-8E41-E764729D991D}" srcOrd="1" destOrd="0" presId="urn:microsoft.com/office/officeart/2005/8/layout/hierarchy1"/>
    <dgm:cxn modelId="{B4D19735-D1FC-44EA-AC25-FB72B0E13FE0}" type="presParOf" srcId="{53E2CA6A-B0FF-4FB2-AABC-597010EE2282}" destId="{CDFF1355-E77B-4AEE-80FB-55B4580B7EC7}" srcOrd="1" destOrd="0" presId="urn:microsoft.com/office/officeart/2005/8/layout/hierarchy1"/>
    <dgm:cxn modelId="{4C83597B-5F19-4FE5-AE13-9C0EE80AD82B}" type="presParOf" srcId="{CDFF1355-E77B-4AEE-80FB-55B4580B7EC7}" destId="{273B70E2-789F-4440-BC62-89DF3C120D2D}" srcOrd="0" destOrd="0" presId="urn:microsoft.com/office/officeart/2005/8/layout/hierarchy1"/>
    <dgm:cxn modelId="{4A2864E1-4BE2-4D4A-9178-C792B9FE17A7}" type="presParOf" srcId="{273B70E2-789F-4440-BC62-89DF3C120D2D}" destId="{86CD7644-680B-4884-8568-9172D7CC01F3}" srcOrd="0" destOrd="0" presId="urn:microsoft.com/office/officeart/2005/8/layout/hierarchy1"/>
    <dgm:cxn modelId="{0AEADE27-EA93-4C3A-B9A6-34E613FC3335}" type="presParOf" srcId="{273B70E2-789F-4440-BC62-89DF3C120D2D}" destId="{B1018429-A1DF-4E49-841C-791514417A93}" srcOrd="1" destOrd="0" presId="urn:microsoft.com/office/officeart/2005/8/layout/hierarchy1"/>
    <dgm:cxn modelId="{6F09DBA1-A49B-438A-939A-06A9C73279C7}" type="presParOf" srcId="{CDFF1355-E77B-4AEE-80FB-55B4580B7EC7}" destId="{B68E18D6-2266-47DB-BE74-C4233EA624F6}" srcOrd="1" destOrd="0" presId="urn:microsoft.com/office/officeart/2005/8/layout/hierarchy1"/>
    <dgm:cxn modelId="{3F5E9238-0D98-40F3-BB45-B65D63505371}" type="presParOf" srcId="{53E2CA6A-B0FF-4FB2-AABC-597010EE2282}" destId="{AA626650-8EA8-40E9-BB4E-89E239F6AB54}" srcOrd="2" destOrd="0" presId="urn:microsoft.com/office/officeart/2005/8/layout/hierarchy1"/>
    <dgm:cxn modelId="{D3C36074-306E-4FF9-950E-FC9807D9B25B}" type="presParOf" srcId="{AA626650-8EA8-40E9-BB4E-89E239F6AB54}" destId="{200DD337-1230-4AEE-84F6-DE588D03B712}" srcOrd="0" destOrd="0" presId="urn:microsoft.com/office/officeart/2005/8/layout/hierarchy1"/>
    <dgm:cxn modelId="{8028EC99-14CB-4434-9812-C7CA3A92EA00}" type="presParOf" srcId="{200DD337-1230-4AEE-84F6-DE588D03B712}" destId="{A818561A-B465-4A3E-8E79-22B50369E2E0}" srcOrd="0" destOrd="0" presId="urn:microsoft.com/office/officeart/2005/8/layout/hierarchy1"/>
    <dgm:cxn modelId="{ECD4D8A1-708F-4A27-9FAB-14B5B452AF85}" type="presParOf" srcId="{200DD337-1230-4AEE-84F6-DE588D03B712}" destId="{7D923CC2-AC91-4C0B-9DC3-80361AA55DCE}" srcOrd="1" destOrd="0" presId="urn:microsoft.com/office/officeart/2005/8/layout/hierarchy1"/>
    <dgm:cxn modelId="{7AED4D7A-DE9F-4F53-81F7-7553B397AE98}" type="presParOf" srcId="{AA626650-8EA8-40E9-BB4E-89E239F6AB54}" destId="{94A13080-C888-4EAE-AD4F-BE9781B757C4}" srcOrd="1" destOrd="0" presId="urn:microsoft.com/office/officeart/2005/8/layout/hierarchy1"/>
    <dgm:cxn modelId="{031F0EF8-0B47-4F62-B41C-BB1BC57C2CDF}" type="presParOf" srcId="{53E2CA6A-B0FF-4FB2-AABC-597010EE2282}" destId="{DB1C07A2-F633-4889-A8CA-9E8219AB9FEC}" srcOrd="3" destOrd="0" presId="urn:microsoft.com/office/officeart/2005/8/layout/hierarchy1"/>
    <dgm:cxn modelId="{7CDB7F57-B8CF-4BEA-BACC-445F57851278}" type="presParOf" srcId="{DB1C07A2-F633-4889-A8CA-9E8219AB9FEC}" destId="{255183D5-2E0C-4B6C-9F00-8701C0D99F34}" srcOrd="0" destOrd="0" presId="urn:microsoft.com/office/officeart/2005/8/layout/hierarchy1"/>
    <dgm:cxn modelId="{C3D0215A-E379-4F2E-89CD-73F072EBDDCA}" type="presParOf" srcId="{255183D5-2E0C-4B6C-9F00-8701C0D99F34}" destId="{F0FC22CA-9B7C-439A-A45C-6D7205CAE26E}" srcOrd="0" destOrd="0" presId="urn:microsoft.com/office/officeart/2005/8/layout/hierarchy1"/>
    <dgm:cxn modelId="{49FB23C4-CB8B-47F2-8992-4C997FDAEE79}" type="presParOf" srcId="{255183D5-2E0C-4B6C-9F00-8701C0D99F34}" destId="{4AB28215-7232-45CD-B4CE-281F1E0A6030}" srcOrd="1" destOrd="0" presId="urn:microsoft.com/office/officeart/2005/8/layout/hierarchy1"/>
    <dgm:cxn modelId="{E4B80ADC-4614-4574-90BE-D4DD9EE9B0D3}" type="presParOf" srcId="{DB1C07A2-F633-4889-A8CA-9E8219AB9FEC}" destId="{CD874D3E-AF80-4905-B368-6E8424C6C98A}" srcOrd="1" destOrd="0" presId="urn:microsoft.com/office/officeart/2005/8/layout/hierarchy1"/>
    <dgm:cxn modelId="{1C6B4631-8057-4FD3-A279-106FF43ABCE2}" type="presParOf" srcId="{53E2CA6A-B0FF-4FB2-AABC-597010EE2282}" destId="{5C73C05F-217B-49FC-94C1-CBEA1F845ADB}" srcOrd="4" destOrd="0" presId="urn:microsoft.com/office/officeart/2005/8/layout/hierarchy1"/>
    <dgm:cxn modelId="{98D11AB5-0C56-42FB-ACE3-AC6A179B7D60}" type="presParOf" srcId="{5C73C05F-217B-49FC-94C1-CBEA1F845ADB}" destId="{D08F06B3-40AA-4E65-B226-D033FCD93E54}" srcOrd="0" destOrd="0" presId="urn:microsoft.com/office/officeart/2005/8/layout/hierarchy1"/>
    <dgm:cxn modelId="{4CC2AED7-504E-491B-80DF-07698ECED1DF}" type="presParOf" srcId="{D08F06B3-40AA-4E65-B226-D033FCD93E54}" destId="{07957ACA-A705-462D-8723-3B1EDBC0F93F}" srcOrd="0" destOrd="0" presId="urn:microsoft.com/office/officeart/2005/8/layout/hierarchy1"/>
    <dgm:cxn modelId="{6D9AF2D9-E80A-4280-AFDD-D2D2967EFD59}" type="presParOf" srcId="{D08F06B3-40AA-4E65-B226-D033FCD93E54}" destId="{737CEACD-85C9-4A11-8BDB-2C27D269394A}" srcOrd="1" destOrd="0" presId="urn:microsoft.com/office/officeart/2005/8/layout/hierarchy1"/>
    <dgm:cxn modelId="{752E4F13-8139-4314-86E9-8CD2F7657881}" type="presParOf" srcId="{5C73C05F-217B-49FC-94C1-CBEA1F845ADB}" destId="{3D109484-EFBF-493C-84B4-D6A21A7EBA23}" srcOrd="1" destOrd="0" presId="urn:microsoft.com/office/officeart/2005/8/layout/hierarchy1"/>
    <dgm:cxn modelId="{2E67352A-3834-4E7A-B280-1C7ABA33E44B}" type="presParOf" srcId="{53E2CA6A-B0FF-4FB2-AABC-597010EE2282}" destId="{6A3C1537-CA0C-4856-99DF-3A3AA28298E0}" srcOrd="5" destOrd="0" presId="urn:microsoft.com/office/officeart/2005/8/layout/hierarchy1"/>
    <dgm:cxn modelId="{2C9B815B-E56D-4EE4-94EA-62D4A57F8419}" type="presParOf" srcId="{6A3C1537-CA0C-4856-99DF-3A3AA28298E0}" destId="{117303D9-AA82-45AA-995B-7B17BE0E2245}" srcOrd="0" destOrd="0" presId="urn:microsoft.com/office/officeart/2005/8/layout/hierarchy1"/>
    <dgm:cxn modelId="{6809F5C6-0685-4032-BCE2-CE31A03EF7BF}" type="presParOf" srcId="{117303D9-AA82-45AA-995B-7B17BE0E2245}" destId="{FBE42EDB-EE1E-4131-AE90-6081B8928A0C}" srcOrd="0" destOrd="0" presId="urn:microsoft.com/office/officeart/2005/8/layout/hierarchy1"/>
    <dgm:cxn modelId="{F0941719-8330-46AB-B8D9-2D5714D46E77}" type="presParOf" srcId="{117303D9-AA82-45AA-995B-7B17BE0E2245}" destId="{03B1F1F2-F31A-46F5-8953-98D8AABD87D4}" srcOrd="1" destOrd="0" presId="urn:microsoft.com/office/officeart/2005/8/layout/hierarchy1"/>
    <dgm:cxn modelId="{7A5555E7-8360-46DC-983C-CE3891D029AA}" type="presParOf" srcId="{6A3C1537-CA0C-4856-99DF-3A3AA28298E0}" destId="{AFFEBC28-3B9C-4618-8A73-B2D866E0AA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804850-9E12-454C-9C3B-112C787CC1A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47FAC50-0774-4C8C-9505-B9E3087B4263}">
      <dgm:prSet phldr="0"/>
      <dgm:spPr>
        <a:xfrm>
          <a:off x="266886" y="1993276"/>
          <a:ext cx="2358418" cy="149759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E6B91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 rtl="0">
            <a:buNone/>
          </a:pPr>
          <a:r>
            <a:rPr lang="en-US" b="0" i="0" u="none" strike="noStrik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/>
              <a:ea typeface="+mn-ea"/>
              <a:cs typeface="Calibri"/>
            </a:rPr>
            <a:t>Not enjoying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your course </a:t>
          </a:r>
        </a:p>
      </dgm:t>
    </dgm:pt>
    <dgm:pt modelId="{E2DA74A1-5B8A-489A-B6CA-3D15FA02D94B}" type="parTrans" cxnId="{CE05C635-4DD9-46AA-B250-56005DC661B7}">
      <dgm:prSet/>
      <dgm:spPr/>
      <dgm:t>
        <a:bodyPr/>
        <a:lstStyle/>
        <a:p>
          <a:endParaRPr lang="en-GB"/>
        </a:p>
      </dgm:t>
    </dgm:pt>
    <dgm:pt modelId="{0F3B0BFC-913F-4627-BC2F-177D70B4203D}" type="sibTrans" cxnId="{CE05C635-4DD9-46AA-B250-56005DC661B7}">
      <dgm:prSet/>
      <dgm:spPr/>
      <dgm:t>
        <a:bodyPr/>
        <a:lstStyle/>
        <a:p>
          <a:endParaRPr lang="en-GB"/>
        </a:p>
      </dgm:t>
    </dgm:pt>
    <dgm:pt modelId="{0640A319-1C44-4D4E-A1A3-84B1FAC1B7E3}">
      <dgm:prSet phldr="0"/>
      <dgm:spPr>
        <a:xfrm>
          <a:off x="3149397" y="1993276"/>
          <a:ext cx="2358418" cy="149759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E6B91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 rtl="0"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Change in career pathways 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gm:t>
    </dgm:pt>
    <dgm:pt modelId="{7495B50D-C886-4342-B472-95DCEC2E3576}" type="parTrans" cxnId="{11C13FD0-B8A6-4967-85F7-1B89B0BD24C4}">
      <dgm:prSet/>
      <dgm:spPr/>
      <dgm:t>
        <a:bodyPr/>
        <a:lstStyle/>
        <a:p>
          <a:endParaRPr lang="en-GB"/>
        </a:p>
      </dgm:t>
    </dgm:pt>
    <dgm:pt modelId="{BE198412-D833-4697-8A32-2F890121B3B7}" type="sibTrans" cxnId="{11C13FD0-B8A6-4967-85F7-1B89B0BD24C4}">
      <dgm:prSet/>
      <dgm:spPr/>
      <dgm:t>
        <a:bodyPr/>
        <a:lstStyle/>
        <a:p>
          <a:endParaRPr lang="en-GB"/>
        </a:p>
      </dgm:t>
    </dgm:pt>
    <dgm:pt modelId="{875765B6-6EC9-4B6B-A3CE-75D8853E88FF}">
      <dgm:prSet phldr="0"/>
      <dgm:spPr>
        <a:xfrm>
          <a:off x="6031909" y="1993276"/>
          <a:ext cx="2358418" cy="149759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E6B91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 rtl="0"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Unsure on options available </a:t>
          </a:r>
        </a:p>
      </dgm:t>
    </dgm:pt>
    <dgm:pt modelId="{1CFAB865-BC0E-4D18-8A16-49F54E46271D}" type="parTrans" cxnId="{C97AF45C-E99D-42FC-92A4-963113D1F4B1}">
      <dgm:prSet/>
      <dgm:spPr/>
      <dgm:t>
        <a:bodyPr/>
        <a:lstStyle/>
        <a:p>
          <a:endParaRPr lang="en-GB"/>
        </a:p>
      </dgm:t>
    </dgm:pt>
    <dgm:pt modelId="{86940077-29E4-497A-8C60-0F226907632A}" type="sibTrans" cxnId="{C97AF45C-E99D-42FC-92A4-963113D1F4B1}">
      <dgm:prSet/>
      <dgm:spPr/>
      <dgm:t>
        <a:bodyPr/>
        <a:lstStyle/>
        <a:p>
          <a:endParaRPr lang="en-GB"/>
        </a:p>
      </dgm:t>
    </dgm:pt>
    <dgm:pt modelId="{B69E4F07-DBD1-4932-872C-6CF9C93AE086}">
      <dgm:prSet phldr="0"/>
      <dgm:spPr>
        <a:xfrm>
          <a:off x="8914420" y="1993276"/>
          <a:ext cx="2358418" cy="149759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E6B91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 rtl="0"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Worried about assessments </a:t>
          </a:r>
        </a:p>
      </dgm:t>
    </dgm:pt>
    <dgm:pt modelId="{0CC14D14-0BC9-4F20-9EDF-233CF435AA9F}" type="parTrans" cxnId="{34CA0B66-F7F2-4701-8A70-DA250EBAAF90}">
      <dgm:prSet/>
      <dgm:spPr/>
      <dgm:t>
        <a:bodyPr/>
        <a:lstStyle/>
        <a:p>
          <a:endParaRPr lang="en-GB"/>
        </a:p>
      </dgm:t>
    </dgm:pt>
    <dgm:pt modelId="{C862737C-7459-4F5A-9668-11E69B378973}" type="sibTrans" cxnId="{34CA0B66-F7F2-4701-8A70-DA250EBAAF90}">
      <dgm:prSet/>
      <dgm:spPr/>
      <dgm:t>
        <a:bodyPr/>
        <a:lstStyle/>
        <a:p>
          <a:endParaRPr lang="en-GB"/>
        </a:p>
      </dgm:t>
    </dgm:pt>
    <dgm:pt modelId="{F3AC4A46-17C9-4B6E-8662-00F0CD073CC6}">
      <dgm:prSet phldr="0"/>
      <dgm:spPr>
        <a:xfrm>
          <a:off x="11796931" y="1993276"/>
          <a:ext cx="2358418" cy="149759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E6B91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Don't think it is the right time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gm:t>
    </dgm:pt>
    <dgm:pt modelId="{85434021-2CC0-4A65-83DD-C327380C95FC}" type="parTrans" cxnId="{558BEE8F-C354-4CBF-8889-16E880A6E6DD}">
      <dgm:prSet/>
      <dgm:spPr/>
      <dgm:t>
        <a:bodyPr/>
        <a:lstStyle/>
        <a:p>
          <a:endParaRPr lang="en-GB"/>
        </a:p>
      </dgm:t>
    </dgm:pt>
    <dgm:pt modelId="{F2FD51E3-2317-4672-B5EA-ED95EF9049DA}" type="sibTrans" cxnId="{558BEE8F-C354-4CBF-8889-16E880A6E6DD}">
      <dgm:prSet/>
      <dgm:spPr/>
      <dgm:t>
        <a:bodyPr/>
        <a:lstStyle/>
        <a:p>
          <a:endParaRPr lang="en-GB"/>
        </a:p>
      </dgm:t>
    </dgm:pt>
    <dgm:pt modelId="{53E2CA6A-B0FF-4FB2-AABC-597010EE2282}" type="pres">
      <dgm:prSet presAssocID="{AD804850-9E12-454C-9C3B-112C787CC1A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A3C1537-CA0C-4856-99DF-3A3AA28298E0}" type="pres">
      <dgm:prSet presAssocID="{D47FAC50-0774-4C8C-9505-B9E3087B4263}" presName="hierRoot1" presStyleCnt="0"/>
      <dgm:spPr/>
    </dgm:pt>
    <dgm:pt modelId="{117303D9-AA82-45AA-995B-7B17BE0E2245}" type="pres">
      <dgm:prSet presAssocID="{D47FAC50-0774-4C8C-9505-B9E3087B4263}" presName="composite" presStyleCnt="0"/>
      <dgm:spPr/>
    </dgm:pt>
    <dgm:pt modelId="{FBE42EDB-EE1E-4131-AE90-6081B8928A0C}" type="pres">
      <dgm:prSet presAssocID="{D47FAC50-0774-4C8C-9505-B9E3087B4263}" presName="background" presStyleLbl="node0" presStyleIdx="0" presStyleCnt="5"/>
      <dgm:spPr>
        <a:xfrm>
          <a:off x="4839" y="1744332"/>
          <a:ext cx="2358418" cy="1497595"/>
        </a:xfrm>
        <a:prstGeom prst="roundRect">
          <a:avLst>
            <a:gd name="adj" fmla="val 10000"/>
          </a:avLst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03B1F1F2-F31A-46F5-8953-98D8AABD87D4}" type="pres">
      <dgm:prSet presAssocID="{D47FAC50-0774-4C8C-9505-B9E3087B4263}" presName="text" presStyleLbl="fgAcc0" presStyleIdx="0" presStyleCnt="5">
        <dgm:presLayoutVars>
          <dgm:chPref val="3"/>
        </dgm:presLayoutVars>
      </dgm:prSet>
      <dgm:spPr/>
    </dgm:pt>
    <dgm:pt modelId="{AFFEBC28-3B9C-4618-8A73-B2D866E0AAA6}" type="pres">
      <dgm:prSet presAssocID="{D47FAC50-0774-4C8C-9505-B9E3087B4263}" presName="hierChild2" presStyleCnt="0"/>
      <dgm:spPr/>
    </dgm:pt>
    <dgm:pt modelId="{E96636DD-C8C6-4F5B-B061-96EBC295216E}" type="pres">
      <dgm:prSet presAssocID="{0640A319-1C44-4D4E-A1A3-84B1FAC1B7E3}" presName="hierRoot1" presStyleCnt="0"/>
      <dgm:spPr/>
    </dgm:pt>
    <dgm:pt modelId="{2F6B44D0-7F4F-4BEA-B796-3B502F32A434}" type="pres">
      <dgm:prSet presAssocID="{0640A319-1C44-4D4E-A1A3-84B1FAC1B7E3}" presName="composite" presStyleCnt="0"/>
      <dgm:spPr/>
    </dgm:pt>
    <dgm:pt modelId="{C3DC7EDE-B692-4922-A559-211CEE09CEDB}" type="pres">
      <dgm:prSet presAssocID="{0640A319-1C44-4D4E-A1A3-84B1FAC1B7E3}" presName="background" presStyleLbl="node0" presStyleIdx="1" presStyleCnt="5"/>
      <dgm:spPr>
        <a:xfrm>
          <a:off x="2887351" y="1744332"/>
          <a:ext cx="2358418" cy="1497595"/>
        </a:xfrm>
        <a:prstGeom prst="roundRect">
          <a:avLst>
            <a:gd name="adj" fmla="val 10000"/>
          </a:avLst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DAC337C0-C241-4307-8D9B-CE7FD850CB74}" type="pres">
      <dgm:prSet presAssocID="{0640A319-1C44-4D4E-A1A3-84B1FAC1B7E3}" presName="text" presStyleLbl="fgAcc0" presStyleIdx="1" presStyleCnt="5">
        <dgm:presLayoutVars>
          <dgm:chPref val="3"/>
        </dgm:presLayoutVars>
      </dgm:prSet>
      <dgm:spPr/>
    </dgm:pt>
    <dgm:pt modelId="{76BF8776-CFEC-4A39-B284-30DF2E52BBE9}" type="pres">
      <dgm:prSet presAssocID="{0640A319-1C44-4D4E-A1A3-84B1FAC1B7E3}" presName="hierChild2" presStyleCnt="0"/>
      <dgm:spPr/>
    </dgm:pt>
    <dgm:pt modelId="{83BA6E6B-547D-4D09-8C2C-9F13CFB71761}" type="pres">
      <dgm:prSet presAssocID="{875765B6-6EC9-4B6B-A3CE-75D8853E88FF}" presName="hierRoot1" presStyleCnt="0"/>
      <dgm:spPr/>
    </dgm:pt>
    <dgm:pt modelId="{C6023D07-265A-4BBB-9357-5136920386CF}" type="pres">
      <dgm:prSet presAssocID="{875765B6-6EC9-4B6B-A3CE-75D8853E88FF}" presName="composite" presStyleCnt="0"/>
      <dgm:spPr/>
    </dgm:pt>
    <dgm:pt modelId="{D73DF7EF-F9AD-4C2D-AFFF-E73625C62FE5}" type="pres">
      <dgm:prSet presAssocID="{875765B6-6EC9-4B6B-A3CE-75D8853E88FF}" presName="background" presStyleLbl="node0" presStyleIdx="2" presStyleCnt="5"/>
      <dgm:spPr>
        <a:xfrm>
          <a:off x="5769862" y="1744332"/>
          <a:ext cx="2358418" cy="1497595"/>
        </a:xfrm>
        <a:prstGeom prst="roundRect">
          <a:avLst>
            <a:gd name="adj" fmla="val 10000"/>
          </a:avLst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91098E49-8364-4D59-84D7-28B84B8AA4E1}" type="pres">
      <dgm:prSet presAssocID="{875765B6-6EC9-4B6B-A3CE-75D8853E88FF}" presName="text" presStyleLbl="fgAcc0" presStyleIdx="2" presStyleCnt="5">
        <dgm:presLayoutVars>
          <dgm:chPref val="3"/>
        </dgm:presLayoutVars>
      </dgm:prSet>
      <dgm:spPr/>
    </dgm:pt>
    <dgm:pt modelId="{40E91C4F-386C-4137-A867-D0CE0F2A2395}" type="pres">
      <dgm:prSet presAssocID="{875765B6-6EC9-4B6B-A3CE-75D8853E88FF}" presName="hierChild2" presStyleCnt="0"/>
      <dgm:spPr/>
    </dgm:pt>
    <dgm:pt modelId="{29453FF7-0780-40D0-8292-D44FD5DC7023}" type="pres">
      <dgm:prSet presAssocID="{B69E4F07-DBD1-4932-872C-6CF9C93AE086}" presName="hierRoot1" presStyleCnt="0"/>
      <dgm:spPr/>
    </dgm:pt>
    <dgm:pt modelId="{B6DC132A-FDB8-40F4-8513-0173ADA99DCF}" type="pres">
      <dgm:prSet presAssocID="{B69E4F07-DBD1-4932-872C-6CF9C93AE086}" presName="composite" presStyleCnt="0"/>
      <dgm:spPr/>
    </dgm:pt>
    <dgm:pt modelId="{09212D79-7C43-415F-82E6-908546E7FB0F}" type="pres">
      <dgm:prSet presAssocID="{B69E4F07-DBD1-4932-872C-6CF9C93AE086}" presName="background" presStyleLbl="node0" presStyleIdx="3" presStyleCnt="5"/>
      <dgm:spPr>
        <a:xfrm>
          <a:off x="8652373" y="1744332"/>
          <a:ext cx="2358418" cy="1497595"/>
        </a:xfrm>
        <a:prstGeom prst="roundRect">
          <a:avLst>
            <a:gd name="adj" fmla="val 10000"/>
          </a:avLst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AB676B5C-9349-4269-86A9-9F55B50D19FA}" type="pres">
      <dgm:prSet presAssocID="{B69E4F07-DBD1-4932-872C-6CF9C93AE086}" presName="text" presStyleLbl="fgAcc0" presStyleIdx="3" presStyleCnt="5">
        <dgm:presLayoutVars>
          <dgm:chPref val="3"/>
        </dgm:presLayoutVars>
      </dgm:prSet>
      <dgm:spPr/>
    </dgm:pt>
    <dgm:pt modelId="{0CF26AC7-D6FD-4E3E-8F10-E614CC6849C2}" type="pres">
      <dgm:prSet presAssocID="{B69E4F07-DBD1-4932-872C-6CF9C93AE086}" presName="hierChild2" presStyleCnt="0"/>
      <dgm:spPr/>
    </dgm:pt>
    <dgm:pt modelId="{76506B6F-CF82-4CBE-881B-4C714EFB0234}" type="pres">
      <dgm:prSet presAssocID="{F3AC4A46-17C9-4B6E-8662-00F0CD073CC6}" presName="hierRoot1" presStyleCnt="0"/>
      <dgm:spPr/>
    </dgm:pt>
    <dgm:pt modelId="{DDB7FD9C-DFB2-48A9-8BC8-31D285CC3A00}" type="pres">
      <dgm:prSet presAssocID="{F3AC4A46-17C9-4B6E-8662-00F0CD073CC6}" presName="composite" presStyleCnt="0"/>
      <dgm:spPr/>
    </dgm:pt>
    <dgm:pt modelId="{9A72C5CF-17A6-46E9-9493-E14C70F8C12F}" type="pres">
      <dgm:prSet presAssocID="{F3AC4A46-17C9-4B6E-8662-00F0CD073CC6}" presName="background" presStyleLbl="node0" presStyleIdx="4" presStyleCnt="5"/>
      <dgm:spPr>
        <a:xfrm>
          <a:off x="11534885" y="1744332"/>
          <a:ext cx="2358418" cy="1497595"/>
        </a:xfrm>
        <a:prstGeom prst="roundRect">
          <a:avLst>
            <a:gd name="adj" fmla="val 10000"/>
          </a:avLst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15AC1111-5290-46A0-939D-9D4D7329DCB0}" type="pres">
      <dgm:prSet presAssocID="{F3AC4A46-17C9-4B6E-8662-00F0CD073CC6}" presName="text" presStyleLbl="fgAcc0" presStyleIdx="4" presStyleCnt="5">
        <dgm:presLayoutVars>
          <dgm:chPref val="3"/>
        </dgm:presLayoutVars>
      </dgm:prSet>
      <dgm:spPr/>
    </dgm:pt>
    <dgm:pt modelId="{BDC8C700-6F65-4E46-91AF-E2DD8051AC65}" type="pres">
      <dgm:prSet presAssocID="{F3AC4A46-17C9-4B6E-8662-00F0CD073CC6}" presName="hierChild2" presStyleCnt="0"/>
      <dgm:spPr/>
    </dgm:pt>
  </dgm:ptLst>
  <dgm:cxnLst>
    <dgm:cxn modelId="{9F6E4B30-7AD0-476F-B922-E405C2055C63}" type="presOf" srcId="{B69E4F07-DBD1-4932-872C-6CF9C93AE086}" destId="{AB676B5C-9349-4269-86A9-9F55B50D19FA}" srcOrd="0" destOrd="0" presId="urn:microsoft.com/office/officeart/2005/8/layout/hierarchy1"/>
    <dgm:cxn modelId="{CE05C635-4DD9-46AA-B250-56005DC661B7}" srcId="{AD804850-9E12-454C-9C3B-112C787CC1AF}" destId="{D47FAC50-0774-4C8C-9505-B9E3087B4263}" srcOrd="0" destOrd="0" parTransId="{E2DA74A1-5B8A-489A-B6CA-3D15FA02D94B}" sibTransId="{0F3B0BFC-913F-4627-BC2F-177D70B4203D}"/>
    <dgm:cxn modelId="{C97AF45C-E99D-42FC-92A4-963113D1F4B1}" srcId="{AD804850-9E12-454C-9C3B-112C787CC1AF}" destId="{875765B6-6EC9-4B6B-A3CE-75D8853E88FF}" srcOrd="2" destOrd="0" parTransId="{1CFAB865-BC0E-4D18-8A16-49F54E46271D}" sibTransId="{86940077-29E4-497A-8C60-0F226907632A}"/>
    <dgm:cxn modelId="{9EA6785D-8659-410D-9D6F-0853AEB63662}" type="presOf" srcId="{0640A319-1C44-4D4E-A1A3-84B1FAC1B7E3}" destId="{DAC337C0-C241-4307-8D9B-CE7FD850CB74}" srcOrd="0" destOrd="0" presId="urn:microsoft.com/office/officeart/2005/8/layout/hierarchy1"/>
    <dgm:cxn modelId="{34CA0B66-F7F2-4701-8A70-DA250EBAAF90}" srcId="{AD804850-9E12-454C-9C3B-112C787CC1AF}" destId="{B69E4F07-DBD1-4932-872C-6CF9C93AE086}" srcOrd="3" destOrd="0" parTransId="{0CC14D14-0BC9-4F20-9EDF-233CF435AA9F}" sibTransId="{C862737C-7459-4F5A-9668-11E69B378973}"/>
    <dgm:cxn modelId="{9AAE5F54-4058-4315-B8F6-550BC8139F06}" type="presOf" srcId="{AD804850-9E12-454C-9C3B-112C787CC1AF}" destId="{53E2CA6A-B0FF-4FB2-AABC-597010EE2282}" srcOrd="0" destOrd="0" presId="urn:microsoft.com/office/officeart/2005/8/layout/hierarchy1"/>
    <dgm:cxn modelId="{558BEE8F-C354-4CBF-8889-16E880A6E6DD}" srcId="{AD804850-9E12-454C-9C3B-112C787CC1AF}" destId="{F3AC4A46-17C9-4B6E-8662-00F0CD073CC6}" srcOrd="4" destOrd="0" parTransId="{85434021-2CC0-4A65-83DD-C327380C95FC}" sibTransId="{F2FD51E3-2317-4672-B5EA-ED95EF9049DA}"/>
    <dgm:cxn modelId="{D64B309C-4BC0-4290-A9A2-30697B43FBC2}" type="presOf" srcId="{D47FAC50-0774-4C8C-9505-B9E3087B4263}" destId="{03B1F1F2-F31A-46F5-8953-98D8AABD87D4}" srcOrd="0" destOrd="0" presId="urn:microsoft.com/office/officeart/2005/8/layout/hierarchy1"/>
    <dgm:cxn modelId="{473FD19C-1C77-4B83-86B5-463CD8827402}" type="presOf" srcId="{F3AC4A46-17C9-4B6E-8662-00F0CD073CC6}" destId="{15AC1111-5290-46A0-939D-9D4D7329DCB0}" srcOrd="0" destOrd="0" presId="urn:microsoft.com/office/officeart/2005/8/layout/hierarchy1"/>
    <dgm:cxn modelId="{11C13FD0-B8A6-4967-85F7-1B89B0BD24C4}" srcId="{AD804850-9E12-454C-9C3B-112C787CC1AF}" destId="{0640A319-1C44-4D4E-A1A3-84B1FAC1B7E3}" srcOrd="1" destOrd="0" parTransId="{7495B50D-C886-4342-B472-95DCEC2E3576}" sibTransId="{BE198412-D833-4697-8A32-2F890121B3B7}"/>
    <dgm:cxn modelId="{8069E0D5-E82A-44D6-9AED-C11D6F51C0AC}" type="presOf" srcId="{875765B6-6EC9-4B6B-A3CE-75D8853E88FF}" destId="{91098E49-8364-4D59-84D7-28B84B8AA4E1}" srcOrd="0" destOrd="0" presId="urn:microsoft.com/office/officeart/2005/8/layout/hierarchy1"/>
    <dgm:cxn modelId="{56F79F28-627B-49AB-8D59-268F23E14514}" type="presParOf" srcId="{53E2CA6A-B0FF-4FB2-AABC-597010EE2282}" destId="{6A3C1537-CA0C-4856-99DF-3A3AA28298E0}" srcOrd="0" destOrd="0" presId="urn:microsoft.com/office/officeart/2005/8/layout/hierarchy1"/>
    <dgm:cxn modelId="{FC847650-F028-49FF-84CE-052DE2857F75}" type="presParOf" srcId="{6A3C1537-CA0C-4856-99DF-3A3AA28298E0}" destId="{117303D9-AA82-45AA-995B-7B17BE0E2245}" srcOrd="0" destOrd="0" presId="urn:microsoft.com/office/officeart/2005/8/layout/hierarchy1"/>
    <dgm:cxn modelId="{9259ACA9-3468-4FE6-A16E-7B6B2B16302D}" type="presParOf" srcId="{117303D9-AA82-45AA-995B-7B17BE0E2245}" destId="{FBE42EDB-EE1E-4131-AE90-6081B8928A0C}" srcOrd="0" destOrd="0" presId="urn:microsoft.com/office/officeart/2005/8/layout/hierarchy1"/>
    <dgm:cxn modelId="{BD54872D-38D3-41A5-909B-CF4FFB0DBFBB}" type="presParOf" srcId="{117303D9-AA82-45AA-995B-7B17BE0E2245}" destId="{03B1F1F2-F31A-46F5-8953-98D8AABD87D4}" srcOrd="1" destOrd="0" presId="urn:microsoft.com/office/officeart/2005/8/layout/hierarchy1"/>
    <dgm:cxn modelId="{E78EC4CB-5822-4691-ACBA-DA3EC3734D2B}" type="presParOf" srcId="{6A3C1537-CA0C-4856-99DF-3A3AA28298E0}" destId="{AFFEBC28-3B9C-4618-8A73-B2D866E0AAA6}" srcOrd="1" destOrd="0" presId="urn:microsoft.com/office/officeart/2005/8/layout/hierarchy1"/>
    <dgm:cxn modelId="{132EA1D7-61A6-4182-9B37-86C01E12066F}" type="presParOf" srcId="{53E2CA6A-B0FF-4FB2-AABC-597010EE2282}" destId="{E96636DD-C8C6-4F5B-B061-96EBC295216E}" srcOrd="1" destOrd="0" presId="urn:microsoft.com/office/officeart/2005/8/layout/hierarchy1"/>
    <dgm:cxn modelId="{52762E31-0595-4F4D-8150-E44905CBA19B}" type="presParOf" srcId="{E96636DD-C8C6-4F5B-B061-96EBC295216E}" destId="{2F6B44D0-7F4F-4BEA-B796-3B502F32A434}" srcOrd="0" destOrd="0" presId="urn:microsoft.com/office/officeart/2005/8/layout/hierarchy1"/>
    <dgm:cxn modelId="{70ED908E-C2BD-4D82-9BB6-FDA456463941}" type="presParOf" srcId="{2F6B44D0-7F4F-4BEA-B796-3B502F32A434}" destId="{C3DC7EDE-B692-4922-A559-211CEE09CEDB}" srcOrd="0" destOrd="0" presId="urn:microsoft.com/office/officeart/2005/8/layout/hierarchy1"/>
    <dgm:cxn modelId="{E6FD6C65-EA49-4082-9390-57D812DE9B31}" type="presParOf" srcId="{2F6B44D0-7F4F-4BEA-B796-3B502F32A434}" destId="{DAC337C0-C241-4307-8D9B-CE7FD850CB74}" srcOrd="1" destOrd="0" presId="urn:microsoft.com/office/officeart/2005/8/layout/hierarchy1"/>
    <dgm:cxn modelId="{3C9CD367-D91E-42A9-9D66-B1DD4497B7B2}" type="presParOf" srcId="{E96636DD-C8C6-4F5B-B061-96EBC295216E}" destId="{76BF8776-CFEC-4A39-B284-30DF2E52BBE9}" srcOrd="1" destOrd="0" presId="urn:microsoft.com/office/officeart/2005/8/layout/hierarchy1"/>
    <dgm:cxn modelId="{CEBC9E3C-FAA0-4BF1-98DA-C2CEE2DF441A}" type="presParOf" srcId="{53E2CA6A-B0FF-4FB2-AABC-597010EE2282}" destId="{83BA6E6B-547D-4D09-8C2C-9F13CFB71761}" srcOrd="2" destOrd="0" presId="urn:microsoft.com/office/officeart/2005/8/layout/hierarchy1"/>
    <dgm:cxn modelId="{6F4995A5-9710-4E8A-B01C-811776985822}" type="presParOf" srcId="{83BA6E6B-547D-4D09-8C2C-9F13CFB71761}" destId="{C6023D07-265A-4BBB-9357-5136920386CF}" srcOrd="0" destOrd="0" presId="urn:microsoft.com/office/officeart/2005/8/layout/hierarchy1"/>
    <dgm:cxn modelId="{A3344050-E13D-44FF-AE76-72A55B2A567D}" type="presParOf" srcId="{C6023D07-265A-4BBB-9357-5136920386CF}" destId="{D73DF7EF-F9AD-4C2D-AFFF-E73625C62FE5}" srcOrd="0" destOrd="0" presId="urn:microsoft.com/office/officeart/2005/8/layout/hierarchy1"/>
    <dgm:cxn modelId="{7BF65777-E5D6-4EAB-8848-E492782D4F5E}" type="presParOf" srcId="{C6023D07-265A-4BBB-9357-5136920386CF}" destId="{91098E49-8364-4D59-84D7-28B84B8AA4E1}" srcOrd="1" destOrd="0" presId="urn:microsoft.com/office/officeart/2005/8/layout/hierarchy1"/>
    <dgm:cxn modelId="{64DCF12E-254A-4626-B3AB-D933417AF1FA}" type="presParOf" srcId="{83BA6E6B-547D-4D09-8C2C-9F13CFB71761}" destId="{40E91C4F-386C-4137-A867-D0CE0F2A2395}" srcOrd="1" destOrd="0" presId="urn:microsoft.com/office/officeart/2005/8/layout/hierarchy1"/>
    <dgm:cxn modelId="{4DC49B57-E912-4B21-B16A-2D24104A91BC}" type="presParOf" srcId="{53E2CA6A-B0FF-4FB2-AABC-597010EE2282}" destId="{29453FF7-0780-40D0-8292-D44FD5DC7023}" srcOrd="3" destOrd="0" presId="urn:microsoft.com/office/officeart/2005/8/layout/hierarchy1"/>
    <dgm:cxn modelId="{33432A51-3A1A-412D-BBEF-DE4BE27F870B}" type="presParOf" srcId="{29453FF7-0780-40D0-8292-D44FD5DC7023}" destId="{B6DC132A-FDB8-40F4-8513-0173ADA99DCF}" srcOrd="0" destOrd="0" presId="urn:microsoft.com/office/officeart/2005/8/layout/hierarchy1"/>
    <dgm:cxn modelId="{F9FE0C6A-E98B-45F9-AAB4-84EE0437A979}" type="presParOf" srcId="{B6DC132A-FDB8-40F4-8513-0173ADA99DCF}" destId="{09212D79-7C43-415F-82E6-908546E7FB0F}" srcOrd="0" destOrd="0" presId="urn:microsoft.com/office/officeart/2005/8/layout/hierarchy1"/>
    <dgm:cxn modelId="{3BDA253C-2F98-4752-AB9E-56AD27185573}" type="presParOf" srcId="{B6DC132A-FDB8-40F4-8513-0173ADA99DCF}" destId="{AB676B5C-9349-4269-86A9-9F55B50D19FA}" srcOrd="1" destOrd="0" presId="urn:microsoft.com/office/officeart/2005/8/layout/hierarchy1"/>
    <dgm:cxn modelId="{1193B929-1F93-4C5F-A604-6F178434E520}" type="presParOf" srcId="{29453FF7-0780-40D0-8292-D44FD5DC7023}" destId="{0CF26AC7-D6FD-4E3E-8F10-E614CC6849C2}" srcOrd="1" destOrd="0" presId="urn:microsoft.com/office/officeart/2005/8/layout/hierarchy1"/>
    <dgm:cxn modelId="{A9A2EE44-9AA4-4F9C-8CBA-079FC8AE74D7}" type="presParOf" srcId="{53E2CA6A-B0FF-4FB2-AABC-597010EE2282}" destId="{76506B6F-CF82-4CBE-881B-4C714EFB0234}" srcOrd="4" destOrd="0" presId="urn:microsoft.com/office/officeart/2005/8/layout/hierarchy1"/>
    <dgm:cxn modelId="{7C846CE1-5665-4B17-96CD-FFBC5BCFA854}" type="presParOf" srcId="{76506B6F-CF82-4CBE-881B-4C714EFB0234}" destId="{DDB7FD9C-DFB2-48A9-8BC8-31D285CC3A00}" srcOrd="0" destOrd="0" presId="urn:microsoft.com/office/officeart/2005/8/layout/hierarchy1"/>
    <dgm:cxn modelId="{2B4F25C5-F240-4AF7-A601-E9E89C804B14}" type="presParOf" srcId="{DDB7FD9C-DFB2-48A9-8BC8-31D285CC3A00}" destId="{9A72C5CF-17A6-46E9-9493-E14C70F8C12F}" srcOrd="0" destOrd="0" presId="urn:microsoft.com/office/officeart/2005/8/layout/hierarchy1"/>
    <dgm:cxn modelId="{98151966-AAE2-45FF-A868-9CAE7838BBC2}" type="presParOf" srcId="{DDB7FD9C-DFB2-48A9-8BC8-31D285CC3A00}" destId="{15AC1111-5290-46A0-939D-9D4D7329DCB0}" srcOrd="1" destOrd="0" presId="urn:microsoft.com/office/officeart/2005/8/layout/hierarchy1"/>
    <dgm:cxn modelId="{783FAB9D-BC75-4F99-B132-F5C3A46615B3}" type="presParOf" srcId="{76506B6F-CF82-4CBE-881B-4C714EFB0234}" destId="{BDC8C700-6F65-4E46-91AF-E2DD8051AC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804850-9E12-454C-9C3B-112C787CC1A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37395D95-C011-40AE-A893-D83E1B672653}">
      <dgm:prSet/>
      <dgm:spPr>
        <a:xfrm>
          <a:off x="0" y="0"/>
          <a:ext cx="2943695" cy="482119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We…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89EBC32A-D13B-4167-89F4-ECD234117F29}" type="parTrans" cxnId="{348B1E4C-5DDC-4DC7-BFDF-A5743F554A74}">
      <dgm:prSet/>
      <dgm:spPr/>
      <dgm:t>
        <a:bodyPr/>
        <a:lstStyle/>
        <a:p>
          <a:endParaRPr lang="en-US"/>
        </a:p>
      </dgm:t>
    </dgm:pt>
    <dgm:pt modelId="{3BD7059F-8D66-414C-8D79-4BC0AE652F24}" type="sibTrans" cxnId="{348B1E4C-5DDC-4DC7-BFDF-A5743F554A74}">
      <dgm:prSet/>
      <dgm:spPr/>
      <dgm:t>
        <a:bodyPr/>
        <a:lstStyle/>
        <a:p>
          <a:endParaRPr lang="en-US"/>
        </a:p>
      </dgm:t>
    </dgm:pt>
    <dgm:pt modelId="{2152ECFA-B5B4-47AC-B5C6-809BB7496412}">
      <dgm:prSet/>
      <dgm:spPr>
        <a:xfrm>
          <a:off x="3164472" y="37959"/>
          <a:ext cx="11554002" cy="7591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Talk to you about everything you have going on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9C215222-CAC4-4725-BE78-82A2CD691DFA}" type="parTrans" cxnId="{FE9FB30C-D23A-48A0-9CB6-710AC7D430AB}">
      <dgm:prSet/>
      <dgm:spPr/>
      <dgm:t>
        <a:bodyPr/>
        <a:lstStyle/>
        <a:p>
          <a:endParaRPr lang="en-US"/>
        </a:p>
      </dgm:t>
    </dgm:pt>
    <dgm:pt modelId="{3193C5EE-B89E-4069-B284-7D3770B7CCC1}" type="sibTrans" cxnId="{FE9FB30C-D23A-48A0-9CB6-710AC7D430AB}">
      <dgm:prSet/>
      <dgm:spPr/>
      <dgm:t>
        <a:bodyPr/>
        <a:lstStyle/>
        <a:p>
          <a:endParaRPr lang="en-US"/>
        </a:p>
      </dgm:t>
    </dgm:pt>
    <dgm:pt modelId="{4CBC0276-B890-4165-86B1-03A864EF2FC4}">
      <dgm:prSet/>
      <dgm:spPr>
        <a:xfrm>
          <a:off x="3164472" y="835117"/>
          <a:ext cx="11554002" cy="7591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Look at what support is available 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B278A158-6B42-401D-8729-8420CFF451E1}" type="parTrans" cxnId="{987786F2-F457-4D73-B97C-FC9061715B3B}">
      <dgm:prSet/>
      <dgm:spPr/>
      <dgm:t>
        <a:bodyPr/>
        <a:lstStyle/>
        <a:p>
          <a:endParaRPr lang="en-US"/>
        </a:p>
      </dgm:t>
    </dgm:pt>
    <dgm:pt modelId="{EC31DB6C-1576-4D0A-B9EE-CEB327455F23}" type="sibTrans" cxnId="{987786F2-F457-4D73-B97C-FC9061715B3B}">
      <dgm:prSet/>
      <dgm:spPr/>
      <dgm:t>
        <a:bodyPr/>
        <a:lstStyle/>
        <a:p>
          <a:endParaRPr lang="en-US"/>
        </a:p>
      </dgm:t>
    </dgm:pt>
    <dgm:pt modelId="{D490D51C-89EC-4F1E-8B51-6E33CF1A5DD4}">
      <dgm:prSet/>
      <dgm:spPr>
        <a:xfrm>
          <a:off x="3164472" y="1632274"/>
          <a:ext cx="11554002" cy="7591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Talk through your options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2E53D4C6-8BC5-4B51-BBB7-7DE7AF69DD26}" type="parTrans" cxnId="{2D3A3A1B-D46F-4B8E-9F44-AFA72E11112F}">
      <dgm:prSet/>
      <dgm:spPr/>
      <dgm:t>
        <a:bodyPr/>
        <a:lstStyle/>
        <a:p>
          <a:endParaRPr lang="en-US"/>
        </a:p>
      </dgm:t>
    </dgm:pt>
    <dgm:pt modelId="{1AF30144-F029-492C-9042-D51A84E01438}" type="sibTrans" cxnId="{2D3A3A1B-D46F-4B8E-9F44-AFA72E11112F}">
      <dgm:prSet/>
      <dgm:spPr/>
      <dgm:t>
        <a:bodyPr/>
        <a:lstStyle/>
        <a:p>
          <a:endParaRPr lang="en-US"/>
        </a:p>
      </dgm:t>
    </dgm:pt>
    <dgm:pt modelId="{869BC00B-D3AB-498F-9C9C-BC36A647A278}">
      <dgm:prSet/>
      <dgm:spPr>
        <a:xfrm>
          <a:off x="3164472" y="2429431"/>
          <a:ext cx="11554002" cy="7591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Discuss next steps and actions 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32A444A0-99CE-47FA-85B0-5820640A3169}" type="parTrans" cxnId="{316FB7A7-AE76-4F45-890A-71534E405233}">
      <dgm:prSet/>
      <dgm:spPr/>
      <dgm:t>
        <a:bodyPr/>
        <a:lstStyle/>
        <a:p>
          <a:endParaRPr lang="en-US"/>
        </a:p>
      </dgm:t>
    </dgm:pt>
    <dgm:pt modelId="{64407F9E-81A8-45B7-BC7D-5A02CD21C2E8}" type="sibTrans" cxnId="{316FB7A7-AE76-4F45-890A-71534E405233}">
      <dgm:prSet/>
      <dgm:spPr/>
      <dgm:t>
        <a:bodyPr/>
        <a:lstStyle/>
        <a:p>
          <a:endParaRPr lang="en-US"/>
        </a:p>
      </dgm:t>
    </dgm:pt>
    <dgm:pt modelId="{CD9ADC7F-42DD-455F-92EC-315667B0C933}">
      <dgm:prSet/>
      <dgm:spPr>
        <a:xfrm>
          <a:off x="3164472" y="3226589"/>
          <a:ext cx="11554002" cy="7591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Support you to access and manage any support needed 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9904607-5E94-4BDC-83E9-5A6DE6E8666A}" type="parTrans" cxnId="{FB4A9A1C-01AF-4EB2-9AE3-508197BEDD04}">
      <dgm:prSet/>
      <dgm:spPr/>
      <dgm:t>
        <a:bodyPr/>
        <a:lstStyle/>
        <a:p>
          <a:endParaRPr lang="en-US"/>
        </a:p>
      </dgm:t>
    </dgm:pt>
    <dgm:pt modelId="{3BBCF8B7-AD66-4A82-A76E-DD01CAB88CD0}" type="sibTrans" cxnId="{FB4A9A1C-01AF-4EB2-9AE3-508197BEDD04}">
      <dgm:prSet/>
      <dgm:spPr/>
      <dgm:t>
        <a:bodyPr/>
        <a:lstStyle/>
        <a:p>
          <a:endParaRPr lang="en-US"/>
        </a:p>
      </dgm:t>
    </dgm:pt>
    <dgm:pt modelId="{EF6379DB-49FD-47A8-A7E7-820F64DA2B71}">
      <dgm:prSet/>
      <dgm:spPr>
        <a:xfrm>
          <a:off x="3164472" y="4023746"/>
          <a:ext cx="11554002" cy="7591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Offer Follow up appointment and ongoing support if needed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50BDF18-5080-4B1F-BDAD-EC0AF73F38E6}" type="parTrans" cxnId="{34E04514-FFB3-47AC-8CC3-7DE814517142}">
      <dgm:prSet/>
      <dgm:spPr/>
      <dgm:t>
        <a:bodyPr/>
        <a:lstStyle/>
        <a:p>
          <a:endParaRPr lang="en-US"/>
        </a:p>
      </dgm:t>
    </dgm:pt>
    <dgm:pt modelId="{66352305-12CD-4DA4-B11F-0546995AC036}" type="sibTrans" cxnId="{34E04514-FFB3-47AC-8CC3-7DE814517142}">
      <dgm:prSet/>
      <dgm:spPr/>
      <dgm:t>
        <a:bodyPr/>
        <a:lstStyle/>
        <a:p>
          <a:endParaRPr lang="en-US"/>
        </a:p>
      </dgm:t>
    </dgm:pt>
    <dgm:pt modelId="{015A149B-4A0F-460A-BB58-E537AF6029C2}" type="pres">
      <dgm:prSet presAssocID="{AD804850-9E12-454C-9C3B-112C787CC1AF}" presName="vert0" presStyleCnt="0">
        <dgm:presLayoutVars>
          <dgm:dir/>
          <dgm:animOne val="branch"/>
          <dgm:animLvl val="lvl"/>
        </dgm:presLayoutVars>
      </dgm:prSet>
      <dgm:spPr/>
    </dgm:pt>
    <dgm:pt modelId="{72500BEE-CB76-43C6-9344-1654D00BC0B4}" type="pres">
      <dgm:prSet presAssocID="{37395D95-C011-40AE-A893-D83E1B672653}" presName="thickLine" presStyleLbl="alignNode1" presStyleIdx="0" presStyleCnt="1"/>
      <dgm:spPr>
        <a:xfrm>
          <a:off x="0" y="0"/>
          <a:ext cx="14718475" cy="0"/>
        </a:xfrm>
        <a:prstGeom prst="line">
          <a:avLst/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E6B91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A5B944C-A9DA-4049-999A-BEE2DB2E2891}" type="pres">
      <dgm:prSet presAssocID="{37395D95-C011-40AE-A893-D83E1B672653}" presName="horz1" presStyleCnt="0"/>
      <dgm:spPr/>
    </dgm:pt>
    <dgm:pt modelId="{87567A00-771A-4BEE-8D66-1B1E20885AAE}" type="pres">
      <dgm:prSet presAssocID="{37395D95-C011-40AE-A893-D83E1B672653}" presName="tx1" presStyleLbl="revTx" presStyleIdx="0" presStyleCnt="7"/>
      <dgm:spPr/>
    </dgm:pt>
    <dgm:pt modelId="{AE3C7FAA-2AD1-49A3-8776-5D7C0A3DB70E}" type="pres">
      <dgm:prSet presAssocID="{37395D95-C011-40AE-A893-D83E1B672653}" presName="vert1" presStyleCnt="0"/>
      <dgm:spPr/>
    </dgm:pt>
    <dgm:pt modelId="{7807464D-8BA7-4C7A-95AC-EB76CC188800}" type="pres">
      <dgm:prSet presAssocID="{2152ECFA-B5B4-47AC-B5C6-809BB7496412}" presName="vertSpace2a" presStyleCnt="0"/>
      <dgm:spPr/>
    </dgm:pt>
    <dgm:pt modelId="{61B88627-0839-4545-8317-CC89AE55695D}" type="pres">
      <dgm:prSet presAssocID="{2152ECFA-B5B4-47AC-B5C6-809BB7496412}" presName="horz2" presStyleCnt="0"/>
      <dgm:spPr/>
    </dgm:pt>
    <dgm:pt modelId="{4641AF7A-BEC7-4232-8F55-E4C85304A3F6}" type="pres">
      <dgm:prSet presAssocID="{2152ECFA-B5B4-47AC-B5C6-809BB7496412}" presName="horzSpace2" presStyleCnt="0"/>
      <dgm:spPr/>
    </dgm:pt>
    <dgm:pt modelId="{5D251859-2B4A-430E-B3D0-C3D6EB8E1282}" type="pres">
      <dgm:prSet presAssocID="{2152ECFA-B5B4-47AC-B5C6-809BB7496412}" presName="tx2" presStyleLbl="revTx" presStyleIdx="1" presStyleCnt="7"/>
      <dgm:spPr/>
    </dgm:pt>
    <dgm:pt modelId="{C136E26A-2B3F-4003-92DD-61240E926103}" type="pres">
      <dgm:prSet presAssocID="{2152ECFA-B5B4-47AC-B5C6-809BB7496412}" presName="vert2" presStyleCnt="0"/>
      <dgm:spPr/>
    </dgm:pt>
    <dgm:pt modelId="{614E1878-57DE-465A-A3A6-5CA456F33851}" type="pres">
      <dgm:prSet presAssocID="{2152ECFA-B5B4-47AC-B5C6-809BB7496412}" presName="thinLine2b" presStyleLbl="callout" presStyleIdx="0" presStyleCnt="6"/>
      <dgm:spPr>
        <a:xfrm>
          <a:off x="2943694" y="797157"/>
          <a:ext cx="11774780" cy="0"/>
        </a:xfrm>
        <a:prstGeom prst="line">
          <a:avLst/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E6B91E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5B1750C-23C5-4BAD-AC7C-BFE71C482908}" type="pres">
      <dgm:prSet presAssocID="{2152ECFA-B5B4-47AC-B5C6-809BB7496412}" presName="vertSpace2b" presStyleCnt="0"/>
      <dgm:spPr/>
    </dgm:pt>
    <dgm:pt modelId="{25AAD882-42FC-4F5C-BCF0-41B7C1CD1F34}" type="pres">
      <dgm:prSet presAssocID="{4CBC0276-B890-4165-86B1-03A864EF2FC4}" presName="horz2" presStyleCnt="0"/>
      <dgm:spPr/>
    </dgm:pt>
    <dgm:pt modelId="{25CD4A01-7287-40C0-8379-4DA3F620D925}" type="pres">
      <dgm:prSet presAssocID="{4CBC0276-B890-4165-86B1-03A864EF2FC4}" presName="horzSpace2" presStyleCnt="0"/>
      <dgm:spPr/>
    </dgm:pt>
    <dgm:pt modelId="{0B45A489-9D8F-43E1-92CD-F09DD3DAB2E9}" type="pres">
      <dgm:prSet presAssocID="{4CBC0276-B890-4165-86B1-03A864EF2FC4}" presName="tx2" presStyleLbl="revTx" presStyleIdx="2" presStyleCnt="7"/>
      <dgm:spPr/>
    </dgm:pt>
    <dgm:pt modelId="{C195438D-F20B-470D-975F-808E8014A585}" type="pres">
      <dgm:prSet presAssocID="{4CBC0276-B890-4165-86B1-03A864EF2FC4}" presName="vert2" presStyleCnt="0"/>
      <dgm:spPr/>
    </dgm:pt>
    <dgm:pt modelId="{98758524-8976-4AB1-9AE7-1B3D2046DC0B}" type="pres">
      <dgm:prSet presAssocID="{4CBC0276-B890-4165-86B1-03A864EF2FC4}" presName="thinLine2b" presStyleLbl="callout" presStyleIdx="1" presStyleCnt="6"/>
      <dgm:spPr>
        <a:xfrm>
          <a:off x="2943694" y="1594314"/>
          <a:ext cx="11774780" cy="0"/>
        </a:xfrm>
        <a:prstGeom prst="line">
          <a:avLst/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E6B91E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32007F9-1216-45A0-8290-6018FB936E16}" type="pres">
      <dgm:prSet presAssocID="{4CBC0276-B890-4165-86B1-03A864EF2FC4}" presName="vertSpace2b" presStyleCnt="0"/>
      <dgm:spPr/>
    </dgm:pt>
    <dgm:pt modelId="{F34E2202-C2CF-4040-9521-9B4B14FDDB53}" type="pres">
      <dgm:prSet presAssocID="{D490D51C-89EC-4F1E-8B51-6E33CF1A5DD4}" presName="horz2" presStyleCnt="0"/>
      <dgm:spPr/>
    </dgm:pt>
    <dgm:pt modelId="{D7C61397-92DC-4D25-B45F-EC5C2E8890EE}" type="pres">
      <dgm:prSet presAssocID="{D490D51C-89EC-4F1E-8B51-6E33CF1A5DD4}" presName="horzSpace2" presStyleCnt="0"/>
      <dgm:spPr/>
    </dgm:pt>
    <dgm:pt modelId="{AAAD3F81-888C-4CFF-9918-B6DBF673C05C}" type="pres">
      <dgm:prSet presAssocID="{D490D51C-89EC-4F1E-8B51-6E33CF1A5DD4}" presName="tx2" presStyleLbl="revTx" presStyleIdx="3" presStyleCnt="7"/>
      <dgm:spPr/>
    </dgm:pt>
    <dgm:pt modelId="{B5F691F9-7598-483A-8906-D9AE6206D3D3}" type="pres">
      <dgm:prSet presAssocID="{D490D51C-89EC-4F1E-8B51-6E33CF1A5DD4}" presName="vert2" presStyleCnt="0"/>
      <dgm:spPr/>
    </dgm:pt>
    <dgm:pt modelId="{4D8623D3-1645-4F5F-9DCE-D60DEE1C4332}" type="pres">
      <dgm:prSet presAssocID="{D490D51C-89EC-4F1E-8B51-6E33CF1A5DD4}" presName="thinLine2b" presStyleLbl="callout" presStyleIdx="2" presStyleCnt="6"/>
      <dgm:spPr>
        <a:xfrm>
          <a:off x="2943694" y="2391471"/>
          <a:ext cx="11774780" cy="0"/>
        </a:xfrm>
        <a:prstGeom prst="line">
          <a:avLst/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E6B91E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9749799-9EB9-484E-9637-CDB4F07C32E2}" type="pres">
      <dgm:prSet presAssocID="{D490D51C-89EC-4F1E-8B51-6E33CF1A5DD4}" presName="vertSpace2b" presStyleCnt="0"/>
      <dgm:spPr/>
    </dgm:pt>
    <dgm:pt modelId="{7D5C911D-2412-4100-917F-9FDA80E088FF}" type="pres">
      <dgm:prSet presAssocID="{869BC00B-D3AB-498F-9C9C-BC36A647A278}" presName="horz2" presStyleCnt="0"/>
      <dgm:spPr/>
    </dgm:pt>
    <dgm:pt modelId="{0DBEB81F-5004-4F84-BD35-67AF7C13B881}" type="pres">
      <dgm:prSet presAssocID="{869BC00B-D3AB-498F-9C9C-BC36A647A278}" presName="horzSpace2" presStyleCnt="0"/>
      <dgm:spPr/>
    </dgm:pt>
    <dgm:pt modelId="{6521D9E1-241C-42C3-9FF2-B3B6AF0BB2B2}" type="pres">
      <dgm:prSet presAssocID="{869BC00B-D3AB-498F-9C9C-BC36A647A278}" presName="tx2" presStyleLbl="revTx" presStyleIdx="4" presStyleCnt="7"/>
      <dgm:spPr/>
    </dgm:pt>
    <dgm:pt modelId="{1C2DBA26-FAAB-4566-A837-DF51F5829B64}" type="pres">
      <dgm:prSet presAssocID="{869BC00B-D3AB-498F-9C9C-BC36A647A278}" presName="vert2" presStyleCnt="0"/>
      <dgm:spPr/>
    </dgm:pt>
    <dgm:pt modelId="{8CB18436-CEB9-4E86-B5BE-468B00FDD55F}" type="pres">
      <dgm:prSet presAssocID="{869BC00B-D3AB-498F-9C9C-BC36A647A278}" presName="thinLine2b" presStyleLbl="callout" presStyleIdx="3" presStyleCnt="6"/>
      <dgm:spPr>
        <a:xfrm>
          <a:off x="2943694" y="3188629"/>
          <a:ext cx="11774780" cy="0"/>
        </a:xfrm>
        <a:prstGeom prst="line">
          <a:avLst/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E6B91E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867747B-CE9F-49E8-80C5-DAA691B39C15}" type="pres">
      <dgm:prSet presAssocID="{869BC00B-D3AB-498F-9C9C-BC36A647A278}" presName="vertSpace2b" presStyleCnt="0"/>
      <dgm:spPr/>
    </dgm:pt>
    <dgm:pt modelId="{FE1A3365-FE54-44F2-AF8D-CEFF7622A07F}" type="pres">
      <dgm:prSet presAssocID="{CD9ADC7F-42DD-455F-92EC-315667B0C933}" presName="horz2" presStyleCnt="0"/>
      <dgm:spPr/>
    </dgm:pt>
    <dgm:pt modelId="{8FA17D8E-1227-4907-990E-AE9D15C76D6E}" type="pres">
      <dgm:prSet presAssocID="{CD9ADC7F-42DD-455F-92EC-315667B0C933}" presName="horzSpace2" presStyleCnt="0"/>
      <dgm:spPr/>
    </dgm:pt>
    <dgm:pt modelId="{88481056-2FA4-4688-92D4-64EF6C5559BB}" type="pres">
      <dgm:prSet presAssocID="{CD9ADC7F-42DD-455F-92EC-315667B0C933}" presName="tx2" presStyleLbl="revTx" presStyleIdx="5" presStyleCnt="7"/>
      <dgm:spPr/>
    </dgm:pt>
    <dgm:pt modelId="{B401296D-4D1F-46F9-BBE9-ACA8F060A5E4}" type="pres">
      <dgm:prSet presAssocID="{CD9ADC7F-42DD-455F-92EC-315667B0C933}" presName="vert2" presStyleCnt="0"/>
      <dgm:spPr/>
    </dgm:pt>
    <dgm:pt modelId="{A4AD2A31-1F3F-4ABD-835D-0356B02A46A2}" type="pres">
      <dgm:prSet presAssocID="{CD9ADC7F-42DD-455F-92EC-315667B0C933}" presName="thinLine2b" presStyleLbl="callout" presStyleIdx="4" presStyleCnt="6"/>
      <dgm:spPr>
        <a:xfrm>
          <a:off x="2943694" y="3985786"/>
          <a:ext cx="11774780" cy="0"/>
        </a:xfrm>
        <a:prstGeom prst="line">
          <a:avLst/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E6B91E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D80AA9A-9B21-49E5-B4D2-83CBCBF0EE2A}" type="pres">
      <dgm:prSet presAssocID="{CD9ADC7F-42DD-455F-92EC-315667B0C933}" presName="vertSpace2b" presStyleCnt="0"/>
      <dgm:spPr/>
    </dgm:pt>
    <dgm:pt modelId="{B0C7580C-C622-4356-B8B0-5ABAB02588DA}" type="pres">
      <dgm:prSet presAssocID="{EF6379DB-49FD-47A8-A7E7-820F64DA2B71}" presName="horz2" presStyleCnt="0"/>
      <dgm:spPr/>
    </dgm:pt>
    <dgm:pt modelId="{0DCA3E85-9161-4EA4-A568-285031940968}" type="pres">
      <dgm:prSet presAssocID="{EF6379DB-49FD-47A8-A7E7-820F64DA2B71}" presName="horzSpace2" presStyleCnt="0"/>
      <dgm:spPr/>
    </dgm:pt>
    <dgm:pt modelId="{6059583F-50DB-41EF-9537-4A4ED0986466}" type="pres">
      <dgm:prSet presAssocID="{EF6379DB-49FD-47A8-A7E7-820F64DA2B71}" presName="tx2" presStyleLbl="revTx" presStyleIdx="6" presStyleCnt="7"/>
      <dgm:spPr/>
    </dgm:pt>
    <dgm:pt modelId="{C164D90B-A5CE-45A4-A4C8-183B7651C485}" type="pres">
      <dgm:prSet presAssocID="{EF6379DB-49FD-47A8-A7E7-820F64DA2B71}" presName="vert2" presStyleCnt="0"/>
      <dgm:spPr/>
    </dgm:pt>
    <dgm:pt modelId="{2225A652-C61A-4DC7-A7CB-BEB8C65C9DC9}" type="pres">
      <dgm:prSet presAssocID="{EF6379DB-49FD-47A8-A7E7-820F64DA2B71}" presName="thinLine2b" presStyleLbl="callout" presStyleIdx="5" presStyleCnt="6"/>
      <dgm:spPr>
        <a:xfrm>
          <a:off x="2943694" y="4782943"/>
          <a:ext cx="11774780" cy="0"/>
        </a:xfrm>
        <a:prstGeom prst="line">
          <a:avLst/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E6B91E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629238E-CA79-4B01-8F84-581D087FC94C}" type="pres">
      <dgm:prSet presAssocID="{EF6379DB-49FD-47A8-A7E7-820F64DA2B71}" presName="vertSpace2b" presStyleCnt="0"/>
      <dgm:spPr/>
    </dgm:pt>
  </dgm:ptLst>
  <dgm:cxnLst>
    <dgm:cxn modelId="{43B5AC07-B5D5-4B23-8213-ADF576D267EF}" type="presOf" srcId="{37395D95-C011-40AE-A893-D83E1B672653}" destId="{87567A00-771A-4BEE-8D66-1B1E20885AAE}" srcOrd="0" destOrd="0" presId="urn:microsoft.com/office/officeart/2008/layout/LinedList"/>
    <dgm:cxn modelId="{FE9FB30C-D23A-48A0-9CB6-710AC7D430AB}" srcId="{37395D95-C011-40AE-A893-D83E1B672653}" destId="{2152ECFA-B5B4-47AC-B5C6-809BB7496412}" srcOrd="0" destOrd="0" parTransId="{9C215222-CAC4-4725-BE78-82A2CD691DFA}" sibTransId="{3193C5EE-B89E-4069-B284-7D3770B7CCC1}"/>
    <dgm:cxn modelId="{707DAA10-0FB7-49CC-AA30-E874066E5663}" type="presOf" srcId="{CD9ADC7F-42DD-455F-92EC-315667B0C933}" destId="{88481056-2FA4-4688-92D4-64EF6C5559BB}" srcOrd="0" destOrd="0" presId="urn:microsoft.com/office/officeart/2008/layout/LinedList"/>
    <dgm:cxn modelId="{34E04514-FFB3-47AC-8CC3-7DE814517142}" srcId="{37395D95-C011-40AE-A893-D83E1B672653}" destId="{EF6379DB-49FD-47A8-A7E7-820F64DA2B71}" srcOrd="5" destOrd="0" parTransId="{750BDF18-5080-4B1F-BDAD-EC0AF73F38E6}" sibTransId="{66352305-12CD-4DA4-B11F-0546995AC036}"/>
    <dgm:cxn modelId="{2D3A3A1B-D46F-4B8E-9F44-AFA72E11112F}" srcId="{37395D95-C011-40AE-A893-D83E1B672653}" destId="{D490D51C-89EC-4F1E-8B51-6E33CF1A5DD4}" srcOrd="2" destOrd="0" parTransId="{2E53D4C6-8BC5-4B51-BBB7-7DE7AF69DD26}" sibTransId="{1AF30144-F029-492C-9042-D51A84E01438}"/>
    <dgm:cxn modelId="{FB4A9A1C-01AF-4EB2-9AE3-508197BEDD04}" srcId="{37395D95-C011-40AE-A893-D83E1B672653}" destId="{CD9ADC7F-42DD-455F-92EC-315667B0C933}" srcOrd="4" destOrd="0" parTransId="{49904607-5E94-4BDC-83E9-5A6DE6E8666A}" sibTransId="{3BBCF8B7-AD66-4A82-A76E-DD01CAB88CD0}"/>
    <dgm:cxn modelId="{F756DA23-EBC3-4E08-8568-E0B4784AD5CC}" type="presOf" srcId="{869BC00B-D3AB-498F-9C9C-BC36A647A278}" destId="{6521D9E1-241C-42C3-9FF2-B3B6AF0BB2B2}" srcOrd="0" destOrd="0" presId="urn:microsoft.com/office/officeart/2008/layout/LinedList"/>
    <dgm:cxn modelId="{68B45D6B-BE02-4CC8-947D-B4682D80F79F}" type="presOf" srcId="{EF6379DB-49FD-47A8-A7E7-820F64DA2B71}" destId="{6059583F-50DB-41EF-9537-4A4ED0986466}" srcOrd="0" destOrd="0" presId="urn:microsoft.com/office/officeart/2008/layout/LinedList"/>
    <dgm:cxn modelId="{348B1E4C-5DDC-4DC7-BFDF-A5743F554A74}" srcId="{AD804850-9E12-454C-9C3B-112C787CC1AF}" destId="{37395D95-C011-40AE-A893-D83E1B672653}" srcOrd="0" destOrd="0" parTransId="{89EBC32A-D13B-4167-89F4-ECD234117F29}" sibTransId="{3BD7059F-8D66-414C-8D79-4BC0AE652F24}"/>
    <dgm:cxn modelId="{4D5CB5A0-6DB6-45DD-86D3-11A762FE7CA5}" type="presOf" srcId="{D490D51C-89EC-4F1E-8B51-6E33CF1A5DD4}" destId="{AAAD3F81-888C-4CFF-9918-B6DBF673C05C}" srcOrd="0" destOrd="0" presId="urn:microsoft.com/office/officeart/2008/layout/LinedList"/>
    <dgm:cxn modelId="{09BFC6A6-BD0A-460A-ABD6-8E9CA466F79D}" type="presOf" srcId="{4CBC0276-B890-4165-86B1-03A864EF2FC4}" destId="{0B45A489-9D8F-43E1-92CD-F09DD3DAB2E9}" srcOrd="0" destOrd="0" presId="urn:microsoft.com/office/officeart/2008/layout/LinedList"/>
    <dgm:cxn modelId="{316FB7A7-AE76-4F45-890A-71534E405233}" srcId="{37395D95-C011-40AE-A893-D83E1B672653}" destId="{869BC00B-D3AB-498F-9C9C-BC36A647A278}" srcOrd="3" destOrd="0" parTransId="{32A444A0-99CE-47FA-85B0-5820640A3169}" sibTransId="{64407F9E-81A8-45B7-BC7D-5A02CD21C2E8}"/>
    <dgm:cxn modelId="{0F5283C9-246F-493D-8267-803DD9DCC10E}" type="presOf" srcId="{AD804850-9E12-454C-9C3B-112C787CC1AF}" destId="{015A149B-4A0F-460A-BB58-E537AF6029C2}" srcOrd="0" destOrd="0" presId="urn:microsoft.com/office/officeart/2008/layout/LinedList"/>
    <dgm:cxn modelId="{041005DD-E1EA-45BC-B2F2-A4030F6E3FB3}" type="presOf" srcId="{2152ECFA-B5B4-47AC-B5C6-809BB7496412}" destId="{5D251859-2B4A-430E-B3D0-C3D6EB8E1282}" srcOrd="0" destOrd="0" presId="urn:microsoft.com/office/officeart/2008/layout/LinedList"/>
    <dgm:cxn modelId="{987786F2-F457-4D73-B97C-FC9061715B3B}" srcId="{37395D95-C011-40AE-A893-D83E1B672653}" destId="{4CBC0276-B890-4165-86B1-03A864EF2FC4}" srcOrd="1" destOrd="0" parTransId="{B278A158-6B42-401D-8729-8420CFF451E1}" sibTransId="{EC31DB6C-1576-4D0A-B9EE-CEB327455F23}"/>
    <dgm:cxn modelId="{8ADAB722-9BE5-46B6-83A5-0C4CA5B75707}" type="presParOf" srcId="{015A149B-4A0F-460A-BB58-E537AF6029C2}" destId="{72500BEE-CB76-43C6-9344-1654D00BC0B4}" srcOrd="0" destOrd="0" presId="urn:microsoft.com/office/officeart/2008/layout/LinedList"/>
    <dgm:cxn modelId="{4343E73C-79B4-44C3-9086-6E8E822190B0}" type="presParOf" srcId="{015A149B-4A0F-460A-BB58-E537AF6029C2}" destId="{AA5B944C-A9DA-4049-999A-BEE2DB2E2891}" srcOrd="1" destOrd="0" presId="urn:microsoft.com/office/officeart/2008/layout/LinedList"/>
    <dgm:cxn modelId="{A5D25137-FAC6-4398-AA56-BA71BE11D158}" type="presParOf" srcId="{AA5B944C-A9DA-4049-999A-BEE2DB2E2891}" destId="{87567A00-771A-4BEE-8D66-1B1E20885AAE}" srcOrd="0" destOrd="0" presId="urn:microsoft.com/office/officeart/2008/layout/LinedList"/>
    <dgm:cxn modelId="{557CD2B8-6CAD-46F5-A80E-F4C0BFA7A6DD}" type="presParOf" srcId="{AA5B944C-A9DA-4049-999A-BEE2DB2E2891}" destId="{AE3C7FAA-2AD1-49A3-8776-5D7C0A3DB70E}" srcOrd="1" destOrd="0" presId="urn:microsoft.com/office/officeart/2008/layout/LinedList"/>
    <dgm:cxn modelId="{9E826BA4-6567-41D2-B721-9439DE8EA0B4}" type="presParOf" srcId="{AE3C7FAA-2AD1-49A3-8776-5D7C0A3DB70E}" destId="{7807464D-8BA7-4C7A-95AC-EB76CC188800}" srcOrd="0" destOrd="0" presId="urn:microsoft.com/office/officeart/2008/layout/LinedList"/>
    <dgm:cxn modelId="{E6BE3740-D368-4002-8424-AB68722B48E4}" type="presParOf" srcId="{AE3C7FAA-2AD1-49A3-8776-5D7C0A3DB70E}" destId="{61B88627-0839-4545-8317-CC89AE55695D}" srcOrd="1" destOrd="0" presId="urn:microsoft.com/office/officeart/2008/layout/LinedList"/>
    <dgm:cxn modelId="{C1542BDF-0168-4592-A356-923D75F4B903}" type="presParOf" srcId="{61B88627-0839-4545-8317-CC89AE55695D}" destId="{4641AF7A-BEC7-4232-8F55-E4C85304A3F6}" srcOrd="0" destOrd="0" presId="urn:microsoft.com/office/officeart/2008/layout/LinedList"/>
    <dgm:cxn modelId="{ECDC2EDF-D32A-435A-A0E7-D2DE38D410FE}" type="presParOf" srcId="{61B88627-0839-4545-8317-CC89AE55695D}" destId="{5D251859-2B4A-430E-B3D0-C3D6EB8E1282}" srcOrd="1" destOrd="0" presId="urn:microsoft.com/office/officeart/2008/layout/LinedList"/>
    <dgm:cxn modelId="{39CECF22-FEDA-4E34-8F59-6816EE72D16B}" type="presParOf" srcId="{61B88627-0839-4545-8317-CC89AE55695D}" destId="{C136E26A-2B3F-4003-92DD-61240E926103}" srcOrd="2" destOrd="0" presId="urn:microsoft.com/office/officeart/2008/layout/LinedList"/>
    <dgm:cxn modelId="{E566A7C7-89EC-4E3C-9808-2F95F12DE133}" type="presParOf" srcId="{AE3C7FAA-2AD1-49A3-8776-5D7C0A3DB70E}" destId="{614E1878-57DE-465A-A3A6-5CA456F33851}" srcOrd="2" destOrd="0" presId="urn:microsoft.com/office/officeart/2008/layout/LinedList"/>
    <dgm:cxn modelId="{0033F782-8695-48C5-8879-CBEFA1195FD6}" type="presParOf" srcId="{AE3C7FAA-2AD1-49A3-8776-5D7C0A3DB70E}" destId="{55B1750C-23C5-4BAD-AC7C-BFE71C482908}" srcOrd="3" destOrd="0" presId="urn:microsoft.com/office/officeart/2008/layout/LinedList"/>
    <dgm:cxn modelId="{D703DF42-7BC9-4C12-A369-8DC74EA913FB}" type="presParOf" srcId="{AE3C7FAA-2AD1-49A3-8776-5D7C0A3DB70E}" destId="{25AAD882-42FC-4F5C-BCF0-41B7C1CD1F34}" srcOrd="4" destOrd="0" presId="urn:microsoft.com/office/officeart/2008/layout/LinedList"/>
    <dgm:cxn modelId="{A20952A7-1A1D-4713-80D7-33A233935CBA}" type="presParOf" srcId="{25AAD882-42FC-4F5C-BCF0-41B7C1CD1F34}" destId="{25CD4A01-7287-40C0-8379-4DA3F620D925}" srcOrd="0" destOrd="0" presId="urn:microsoft.com/office/officeart/2008/layout/LinedList"/>
    <dgm:cxn modelId="{9ACB07EA-6492-4143-A796-4B9334BC0763}" type="presParOf" srcId="{25AAD882-42FC-4F5C-BCF0-41B7C1CD1F34}" destId="{0B45A489-9D8F-43E1-92CD-F09DD3DAB2E9}" srcOrd="1" destOrd="0" presId="urn:microsoft.com/office/officeart/2008/layout/LinedList"/>
    <dgm:cxn modelId="{A6985954-63DE-4960-ABAC-248C5AB0BE20}" type="presParOf" srcId="{25AAD882-42FC-4F5C-BCF0-41B7C1CD1F34}" destId="{C195438D-F20B-470D-975F-808E8014A585}" srcOrd="2" destOrd="0" presId="urn:microsoft.com/office/officeart/2008/layout/LinedList"/>
    <dgm:cxn modelId="{CFA3478F-F05B-4E78-BCD8-DF371099F24D}" type="presParOf" srcId="{AE3C7FAA-2AD1-49A3-8776-5D7C0A3DB70E}" destId="{98758524-8976-4AB1-9AE7-1B3D2046DC0B}" srcOrd="5" destOrd="0" presId="urn:microsoft.com/office/officeart/2008/layout/LinedList"/>
    <dgm:cxn modelId="{FC61B05A-3FB6-4016-8941-EDC9B898D7EA}" type="presParOf" srcId="{AE3C7FAA-2AD1-49A3-8776-5D7C0A3DB70E}" destId="{F32007F9-1216-45A0-8290-6018FB936E16}" srcOrd="6" destOrd="0" presId="urn:microsoft.com/office/officeart/2008/layout/LinedList"/>
    <dgm:cxn modelId="{98F1DCA5-FCEC-4462-980B-698FB55FD9C5}" type="presParOf" srcId="{AE3C7FAA-2AD1-49A3-8776-5D7C0A3DB70E}" destId="{F34E2202-C2CF-4040-9521-9B4B14FDDB53}" srcOrd="7" destOrd="0" presId="urn:microsoft.com/office/officeart/2008/layout/LinedList"/>
    <dgm:cxn modelId="{027826B2-6AA8-482D-A908-ABDF02605D25}" type="presParOf" srcId="{F34E2202-C2CF-4040-9521-9B4B14FDDB53}" destId="{D7C61397-92DC-4D25-B45F-EC5C2E8890EE}" srcOrd="0" destOrd="0" presId="urn:microsoft.com/office/officeart/2008/layout/LinedList"/>
    <dgm:cxn modelId="{787FC06E-F2ED-44CC-BF6C-3235D5EAF94B}" type="presParOf" srcId="{F34E2202-C2CF-4040-9521-9B4B14FDDB53}" destId="{AAAD3F81-888C-4CFF-9918-B6DBF673C05C}" srcOrd="1" destOrd="0" presId="urn:microsoft.com/office/officeart/2008/layout/LinedList"/>
    <dgm:cxn modelId="{7D5BD830-7646-4F77-A038-FF3C08A5D139}" type="presParOf" srcId="{F34E2202-C2CF-4040-9521-9B4B14FDDB53}" destId="{B5F691F9-7598-483A-8906-D9AE6206D3D3}" srcOrd="2" destOrd="0" presId="urn:microsoft.com/office/officeart/2008/layout/LinedList"/>
    <dgm:cxn modelId="{61C998C9-59B7-47E7-B78C-E20D3D92D311}" type="presParOf" srcId="{AE3C7FAA-2AD1-49A3-8776-5D7C0A3DB70E}" destId="{4D8623D3-1645-4F5F-9DCE-D60DEE1C4332}" srcOrd="8" destOrd="0" presId="urn:microsoft.com/office/officeart/2008/layout/LinedList"/>
    <dgm:cxn modelId="{D36CFAB5-367E-4B08-A089-17C751017C7D}" type="presParOf" srcId="{AE3C7FAA-2AD1-49A3-8776-5D7C0A3DB70E}" destId="{A9749799-9EB9-484E-9637-CDB4F07C32E2}" srcOrd="9" destOrd="0" presId="urn:microsoft.com/office/officeart/2008/layout/LinedList"/>
    <dgm:cxn modelId="{7048F168-60B7-4E11-98F4-C1D22DA549BE}" type="presParOf" srcId="{AE3C7FAA-2AD1-49A3-8776-5D7C0A3DB70E}" destId="{7D5C911D-2412-4100-917F-9FDA80E088FF}" srcOrd="10" destOrd="0" presId="urn:microsoft.com/office/officeart/2008/layout/LinedList"/>
    <dgm:cxn modelId="{292D1CF0-54DB-44E3-A3BD-3C90255F3F61}" type="presParOf" srcId="{7D5C911D-2412-4100-917F-9FDA80E088FF}" destId="{0DBEB81F-5004-4F84-BD35-67AF7C13B881}" srcOrd="0" destOrd="0" presId="urn:microsoft.com/office/officeart/2008/layout/LinedList"/>
    <dgm:cxn modelId="{4F2085CA-ECB7-416C-B2B9-26B98440434F}" type="presParOf" srcId="{7D5C911D-2412-4100-917F-9FDA80E088FF}" destId="{6521D9E1-241C-42C3-9FF2-B3B6AF0BB2B2}" srcOrd="1" destOrd="0" presId="urn:microsoft.com/office/officeart/2008/layout/LinedList"/>
    <dgm:cxn modelId="{C82356CC-0A44-4DB9-821F-E57F341F30F0}" type="presParOf" srcId="{7D5C911D-2412-4100-917F-9FDA80E088FF}" destId="{1C2DBA26-FAAB-4566-A837-DF51F5829B64}" srcOrd="2" destOrd="0" presId="urn:microsoft.com/office/officeart/2008/layout/LinedList"/>
    <dgm:cxn modelId="{EBCC2D48-62EE-48B2-9B58-B6BB37F4885D}" type="presParOf" srcId="{AE3C7FAA-2AD1-49A3-8776-5D7C0A3DB70E}" destId="{8CB18436-CEB9-4E86-B5BE-468B00FDD55F}" srcOrd="11" destOrd="0" presId="urn:microsoft.com/office/officeart/2008/layout/LinedList"/>
    <dgm:cxn modelId="{7437F251-17AC-4E95-B4D2-F7C8859C3CFE}" type="presParOf" srcId="{AE3C7FAA-2AD1-49A3-8776-5D7C0A3DB70E}" destId="{A867747B-CE9F-49E8-80C5-DAA691B39C15}" srcOrd="12" destOrd="0" presId="urn:microsoft.com/office/officeart/2008/layout/LinedList"/>
    <dgm:cxn modelId="{B79A4462-3F2C-454A-B738-90592A0FAEA6}" type="presParOf" srcId="{AE3C7FAA-2AD1-49A3-8776-5D7C0A3DB70E}" destId="{FE1A3365-FE54-44F2-AF8D-CEFF7622A07F}" srcOrd="13" destOrd="0" presId="urn:microsoft.com/office/officeart/2008/layout/LinedList"/>
    <dgm:cxn modelId="{CE20D3C6-03DE-49B4-B05D-6F6E7C051E73}" type="presParOf" srcId="{FE1A3365-FE54-44F2-AF8D-CEFF7622A07F}" destId="{8FA17D8E-1227-4907-990E-AE9D15C76D6E}" srcOrd="0" destOrd="0" presId="urn:microsoft.com/office/officeart/2008/layout/LinedList"/>
    <dgm:cxn modelId="{85557858-EEFA-47EE-A282-3A014F40CFE8}" type="presParOf" srcId="{FE1A3365-FE54-44F2-AF8D-CEFF7622A07F}" destId="{88481056-2FA4-4688-92D4-64EF6C5559BB}" srcOrd="1" destOrd="0" presId="urn:microsoft.com/office/officeart/2008/layout/LinedList"/>
    <dgm:cxn modelId="{877DF90D-FAAC-4E5A-B258-FF4134FBE81B}" type="presParOf" srcId="{FE1A3365-FE54-44F2-AF8D-CEFF7622A07F}" destId="{B401296D-4D1F-46F9-BBE9-ACA8F060A5E4}" srcOrd="2" destOrd="0" presId="urn:microsoft.com/office/officeart/2008/layout/LinedList"/>
    <dgm:cxn modelId="{8F541BC5-EAD5-4AB6-912C-C3C00C88E7A5}" type="presParOf" srcId="{AE3C7FAA-2AD1-49A3-8776-5D7C0A3DB70E}" destId="{A4AD2A31-1F3F-4ABD-835D-0356B02A46A2}" srcOrd="14" destOrd="0" presId="urn:microsoft.com/office/officeart/2008/layout/LinedList"/>
    <dgm:cxn modelId="{B43D3657-7198-4522-A392-890A1FB34124}" type="presParOf" srcId="{AE3C7FAA-2AD1-49A3-8776-5D7C0A3DB70E}" destId="{3D80AA9A-9B21-49E5-B4D2-83CBCBF0EE2A}" srcOrd="15" destOrd="0" presId="urn:microsoft.com/office/officeart/2008/layout/LinedList"/>
    <dgm:cxn modelId="{2D7F934D-0AD0-46F4-A471-5AF515090CB8}" type="presParOf" srcId="{AE3C7FAA-2AD1-49A3-8776-5D7C0A3DB70E}" destId="{B0C7580C-C622-4356-B8B0-5ABAB02588DA}" srcOrd="16" destOrd="0" presId="urn:microsoft.com/office/officeart/2008/layout/LinedList"/>
    <dgm:cxn modelId="{C097EE7A-5D3D-4EF8-A989-951DB6629B8A}" type="presParOf" srcId="{B0C7580C-C622-4356-B8B0-5ABAB02588DA}" destId="{0DCA3E85-9161-4EA4-A568-285031940968}" srcOrd="0" destOrd="0" presId="urn:microsoft.com/office/officeart/2008/layout/LinedList"/>
    <dgm:cxn modelId="{6CB7317A-1168-4FEB-9BA7-7FDA88FEAD5F}" type="presParOf" srcId="{B0C7580C-C622-4356-B8B0-5ABAB02588DA}" destId="{6059583F-50DB-41EF-9537-4A4ED0986466}" srcOrd="1" destOrd="0" presId="urn:microsoft.com/office/officeart/2008/layout/LinedList"/>
    <dgm:cxn modelId="{18BDF4D4-19B4-454F-8CB3-F073DA99C680}" type="presParOf" srcId="{B0C7580C-C622-4356-B8B0-5ABAB02588DA}" destId="{C164D90B-A5CE-45A4-A4C8-183B7651C485}" srcOrd="2" destOrd="0" presId="urn:microsoft.com/office/officeart/2008/layout/LinedList"/>
    <dgm:cxn modelId="{D35A3FAB-C8B8-4AA0-8FBF-B62C7BE3A91F}" type="presParOf" srcId="{AE3C7FAA-2AD1-49A3-8776-5D7C0A3DB70E}" destId="{2225A652-C61A-4DC7-A7CB-BEB8C65C9DC9}" srcOrd="17" destOrd="0" presId="urn:microsoft.com/office/officeart/2008/layout/LinedList"/>
    <dgm:cxn modelId="{FC26771E-1060-474D-B2F4-9B7A8E03CA2A}" type="presParOf" srcId="{AE3C7FAA-2AD1-49A3-8776-5D7C0A3DB70E}" destId="{8629238E-CA79-4B01-8F84-581D087FC94C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32E913-5454-4CBB-A7E3-B48C1E67B73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B979AB8-738A-4D8C-BC7B-6D33BA5CECF2}">
      <dgm:prSet/>
      <dgm:spPr>
        <a:xfrm>
          <a:off x="0" y="0"/>
          <a:ext cx="13932591" cy="2000700"/>
        </a:xfrm>
        <a:prstGeom prst="roundRect">
          <a:avLst/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n-US" dirty="0">
              <a:solidFill>
                <a:schemeClr val="tx1"/>
              </a:solidFill>
              <a:latin typeface="Georgia"/>
              <a:ea typeface="+mn-ea"/>
              <a:cs typeface="+mn-cs"/>
            </a:rPr>
            <a:t>The Student Support Team are also the designated support team for the following student groups </a:t>
          </a:r>
        </a:p>
      </dgm:t>
    </dgm:pt>
    <dgm:pt modelId="{E58632D4-DF8F-405E-A4B2-6E3FABA7396D}" type="parTrans" cxnId="{EF9FEBD4-65D2-429D-911A-EA10BD16AD34}">
      <dgm:prSet/>
      <dgm:spPr/>
      <dgm:t>
        <a:bodyPr/>
        <a:lstStyle/>
        <a:p>
          <a:endParaRPr lang="en-US"/>
        </a:p>
      </dgm:t>
    </dgm:pt>
    <dgm:pt modelId="{B79A0E2D-FCE4-449E-A46D-F288D97EAA6C}" type="sibTrans" cxnId="{EF9FEBD4-65D2-429D-911A-EA10BD16AD34}">
      <dgm:prSet/>
      <dgm:spPr/>
      <dgm:t>
        <a:bodyPr/>
        <a:lstStyle/>
        <a:p>
          <a:endParaRPr lang="en-US"/>
        </a:p>
      </dgm:t>
    </dgm:pt>
    <dgm:pt modelId="{69E4ED1A-258D-4CF5-8457-5FA10101F038}">
      <dgm:prSet/>
      <dgm:spPr>
        <a:xfrm>
          <a:off x="0" y="2023672"/>
          <a:ext cx="13932591" cy="192717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Care experienced and Estranged students</a:t>
          </a:r>
        </a:p>
      </dgm:t>
    </dgm:pt>
    <dgm:pt modelId="{05876E94-0939-462E-8647-18B9AD72B875}" type="parTrans" cxnId="{18FFB763-BBF4-44F8-906E-7340276AB551}">
      <dgm:prSet/>
      <dgm:spPr/>
      <dgm:t>
        <a:bodyPr/>
        <a:lstStyle/>
        <a:p>
          <a:endParaRPr lang="en-US"/>
        </a:p>
      </dgm:t>
    </dgm:pt>
    <dgm:pt modelId="{C766295C-A455-45F9-8E32-A8BE14734C3D}" type="sibTrans" cxnId="{18FFB763-BBF4-44F8-906E-7340276AB551}">
      <dgm:prSet/>
      <dgm:spPr/>
      <dgm:t>
        <a:bodyPr/>
        <a:lstStyle/>
        <a:p>
          <a:endParaRPr lang="en-US"/>
        </a:p>
      </dgm:t>
    </dgm:pt>
    <dgm:pt modelId="{739E796C-9519-4FA4-8B0D-548553F70EE6}">
      <dgm:prSet/>
      <dgm:spPr>
        <a:xfrm>
          <a:off x="0" y="2023672"/>
          <a:ext cx="13932591" cy="192717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Young Adult Carers </a:t>
          </a:r>
        </a:p>
      </dgm:t>
    </dgm:pt>
    <dgm:pt modelId="{BB478692-93B8-4A19-B036-E50C56D9BD02}" type="parTrans" cxnId="{89D56444-6F5D-4393-A832-69A65C230D40}">
      <dgm:prSet/>
      <dgm:spPr/>
      <dgm:t>
        <a:bodyPr/>
        <a:lstStyle/>
        <a:p>
          <a:endParaRPr lang="en-US"/>
        </a:p>
      </dgm:t>
    </dgm:pt>
    <dgm:pt modelId="{EAD5E785-0B52-4F5B-8B77-15F9460CC52A}" type="sibTrans" cxnId="{89D56444-6F5D-4393-A832-69A65C230D40}">
      <dgm:prSet/>
      <dgm:spPr/>
      <dgm:t>
        <a:bodyPr/>
        <a:lstStyle/>
        <a:p>
          <a:endParaRPr lang="en-US"/>
        </a:p>
      </dgm:t>
    </dgm:pt>
    <dgm:pt modelId="{A56D8B24-DF85-4340-87E8-8527ABD9DBF1}">
      <dgm:prSet/>
      <dgm:spPr>
        <a:xfrm>
          <a:off x="0" y="2023672"/>
          <a:ext cx="13932591" cy="192717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Transgender Students</a:t>
          </a:r>
        </a:p>
      </dgm:t>
    </dgm:pt>
    <dgm:pt modelId="{17581B2A-39DA-4B0A-A866-2AE452DC5616}" type="parTrans" cxnId="{257C6CBE-8E4B-486B-A72A-F8F855337880}">
      <dgm:prSet/>
      <dgm:spPr/>
      <dgm:t>
        <a:bodyPr/>
        <a:lstStyle/>
        <a:p>
          <a:endParaRPr lang="en-US"/>
        </a:p>
      </dgm:t>
    </dgm:pt>
    <dgm:pt modelId="{75927913-3CA0-4BC0-9A8F-3E4165CE24A4}" type="sibTrans" cxnId="{257C6CBE-8E4B-486B-A72A-F8F855337880}">
      <dgm:prSet/>
      <dgm:spPr/>
      <dgm:t>
        <a:bodyPr/>
        <a:lstStyle/>
        <a:p>
          <a:endParaRPr lang="en-US"/>
        </a:p>
      </dgm:t>
    </dgm:pt>
    <dgm:pt modelId="{535107CD-C91E-4FBA-97DB-93552EF7EFDA}">
      <dgm:prSet/>
      <dgm:spPr>
        <a:xfrm>
          <a:off x="0" y="2023672"/>
          <a:ext cx="13932591" cy="192717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Pregnant Students </a:t>
          </a:r>
        </a:p>
      </dgm:t>
    </dgm:pt>
    <dgm:pt modelId="{F13B5296-896F-4755-A20A-94C50368BB35}" type="parTrans" cxnId="{05A431DB-CF90-4C3B-A835-B97AB221C052}">
      <dgm:prSet/>
      <dgm:spPr/>
      <dgm:t>
        <a:bodyPr/>
        <a:lstStyle/>
        <a:p>
          <a:endParaRPr lang="en-US"/>
        </a:p>
      </dgm:t>
    </dgm:pt>
    <dgm:pt modelId="{9439DC00-A3B6-4F85-9E72-F80D123BB329}" type="sibTrans" cxnId="{05A431DB-CF90-4C3B-A835-B97AB221C052}">
      <dgm:prSet/>
      <dgm:spPr/>
      <dgm:t>
        <a:bodyPr/>
        <a:lstStyle/>
        <a:p>
          <a:endParaRPr lang="en-US"/>
        </a:p>
      </dgm:t>
    </dgm:pt>
    <dgm:pt modelId="{0E68614A-FC57-455E-9243-3450903CA064}">
      <dgm:prSet/>
      <dgm:spPr>
        <a:xfrm>
          <a:off x="0" y="3973814"/>
          <a:ext cx="13932591" cy="2000700"/>
        </a:xfrm>
        <a:prstGeom prst="roundRect">
          <a:avLst/>
        </a:prstGeom>
        <a:solidFill>
          <a:srgbClr val="E6B91E">
            <a:hueOff val="-1433403"/>
            <a:satOff val="1180"/>
            <a:lumOff val="-981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n-US" dirty="0">
              <a:solidFill>
                <a:schemeClr val="tx1"/>
              </a:solidFill>
              <a:latin typeface="Georgia"/>
              <a:ea typeface="+mn-ea"/>
              <a:cs typeface="+mn-cs"/>
            </a:rPr>
            <a:t>We offer bespoke 1-1 support for each student group and we are on hand for support for the duration of your studies at Edge Hill. </a:t>
          </a:r>
        </a:p>
      </dgm:t>
    </dgm:pt>
    <dgm:pt modelId="{430D6BA9-F8FD-499E-B6D5-6975A093F342}" type="parTrans" cxnId="{E362252A-32F3-4231-943F-C7E9A4328B4E}">
      <dgm:prSet/>
      <dgm:spPr/>
      <dgm:t>
        <a:bodyPr/>
        <a:lstStyle/>
        <a:p>
          <a:endParaRPr lang="en-US"/>
        </a:p>
      </dgm:t>
    </dgm:pt>
    <dgm:pt modelId="{8FC67864-18D9-4797-90D5-8EFB2DB1992B}" type="sibTrans" cxnId="{E362252A-32F3-4231-943F-C7E9A4328B4E}">
      <dgm:prSet/>
      <dgm:spPr/>
      <dgm:t>
        <a:bodyPr/>
        <a:lstStyle/>
        <a:p>
          <a:endParaRPr lang="en-US"/>
        </a:p>
      </dgm:t>
    </dgm:pt>
    <dgm:pt modelId="{ADB0FCBC-5AA4-1043-8CFF-2ABAE7AA2362}" type="pres">
      <dgm:prSet presAssocID="{EC32E913-5454-4CBB-A7E3-B48C1E67B732}" presName="linear" presStyleCnt="0">
        <dgm:presLayoutVars>
          <dgm:animLvl val="lvl"/>
          <dgm:resizeHandles val="exact"/>
        </dgm:presLayoutVars>
      </dgm:prSet>
      <dgm:spPr/>
    </dgm:pt>
    <dgm:pt modelId="{4AB95A3B-60C8-1C43-BC76-9383FE7B5ABA}" type="pres">
      <dgm:prSet presAssocID="{FB979AB8-738A-4D8C-BC7B-6D33BA5CECF2}" presName="parentText" presStyleLbl="node1" presStyleIdx="0" presStyleCnt="2" custLinFactNeighborX="-24" custLinFactNeighborY="-10200">
        <dgm:presLayoutVars>
          <dgm:chMax val="0"/>
          <dgm:bulletEnabled val="1"/>
        </dgm:presLayoutVars>
      </dgm:prSet>
      <dgm:spPr/>
    </dgm:pt>
    <dgm:pt modelId="{3AB7573B-FBAE-8C48-913E-22AA70599DBD}" type="pres">
      <dgm:prSet presAssocID="{FB979AB8-738A-4D8C-BC7B-6D33BA5CECF2}" presName="childText" presStyleLbl="revTx" presStyleIdx="0" presStyleCnt="1">
        <dgm:presLayoutVars>
          <dgm:bulletEnabled val="1"/>
        </dgm:presLayoutVars>
      </dgm:prSet>
      <dgm:spPr/>
    </dgm:pt>
    <dgm:pt modelId="{9E8226F7-8148-6844-BD6E-B571EE411F44}" type="pres">
      <dgm:prSet presAssocID="{0E68614A-FC57-455E-9243-3450903CA064}" presName="parentText" presStyleLbl="node1" presStyleIdx="1" presStyleCnt="2" custLinFactNeighborY="8516">
        <dgm:presLayoutVars>
          <dgm:chMax val="0"/>
          <dgm:bulletEnabled val="1"/>
        </dgm:presLayoutVars>
      </dgm:prSet>
      <dgm:spPr/>
    </dgm:pt>
  </dgm:ptLst>
  <dgm:cxnLst>
    <dgm:cxn modelId="{FFB00F2A-F4FD-4804-9FBB-EBE1A3A6F669}" type="presOf" srcId="{69E4ED1A-258D-4CF5-8457-5FA10101F038}" destId="{3AB7573B-FBAE-8C48-913E-22AA70599DBD}" srcOrd="0" destOrd="0" presId="urn:microsoft.com/office/officeart/2005/8/layout/vList2"/>
    <dgm:cxn modelId="{E362252A-32F3-4231-943F-C7E9A4328B4E}" srcId="{EC32E913-5454-4CBB-A7E3-B48C1E67B732}" destId="{0E68614A-FC57-455E-9243-3450903CA064}" srcOrd="1" destOrd="0" parTransId="{430D6BA9-F8FD-499E-B6D5-6975A093F342}" sibTransId="{8FC67864-18D9-4797-90D5-8EFB2DB1992B}"/>
    <dgm:cxn modelId="{57255D63-FFF9-489D-AF42-37A85100E6F1}" type="presOf" srcId="{FB979AB8-738A-4D8C-BC7B-6D33BA5CECF2}" destId="{4AB95A3B-60C8-1C43-BC76-9383FE7B5ABA}" srcOrd="0" destOrd="0" presId="urn:microsoft.com/office/officeart/2005/8/layout/vList2"/>
    <dgm:cxn modelId="{18FFB763-BBF4-44F8-906E-7340276AB551}" srcId="{FB979AB8-738A-4D8C-BC7B-6D33BA5CECF2}" destId="{69E4ED1A-258D-4CF5-8457-5FA10101F038}" srcOrd="0" destOrd="0" parTransId="{05876E94-0939-462E-8647-18B9AD72B875}" sibTransId="{C766295C-A455-45F9-8E32-A8BE14734C3D}"/>
    <dgm:cxn modelId="{89D56444-6F5D-4393-A832-69A65C230D40}" srcId="{FB979AB8-738A-4D8C-BC7B-6D33BA5CECF2}" destId="{739E796C-9519-4FA4-8B0D-548553F70EE6}" srcOrd="1" destOrd="0" parTransId="{BB478692-93B8-4A19-B036-E50C56D9BD02}" sibTransId="{EAD5E785-0B52-4F5B-8B77-15F9460CC52A}"/>
    <dgm:cxn modelId="{13907074-2E30-4B10-976B-EB4E67B3DD22}" type="presOf" srcId="{535107CD-C91E-4FBA-97DB-93552EF7EFDA}" destId="{3AB7573B-FBAE-8C48-913E-22AA70599DBD}" srcOrd="0" destOrd="3" presId="urn:microsoft.com/office/officeart/2005/8/layout/vList2"/>
    <dgm:cxn modelId="{8EDF7157-FE2F-4F57-8E3F-381F85332390}" type="presOf" srcId="{0E68614A-FC57-455E-9243-3450903CA064}" destId="{9E8226F7-8148-6844-BD6E-B571EE411F44}" srcOrd="0" destOrd="0" presId="urn:microsoft.com/office/officeart/2005/8/layout/vList2"/>
    <dgm:cxn modelId="{E82B5D5A-8BE3-450B-8F58-E9C9EA42D3CB}" type="presOf" srcId="{739E796C-9519-4FA4-8B0D-548553F70EE6}" destId="{3AB7573B-FBAE-8C48-913E-22AA70599DBD}" srcOrd="0" destOrd="1" presId="urn:microsoft.com/office/officeart/2005/8/layout/vList2"/>
    <dgm:cxn modelId="{257C6CBE-8E4B-486B-A72A-F8F855337880}" srcId="{FB979AB8-738A-4D8C-BC7B-6D33BA5CECF2}" destId="{A56D8B24-DF85-4340-87E8-8527ABD9DBF1}" srcOrd="2" destOrd="0" parTransId="{17581B2A-39DA-4B0A-A866-2AE452DC5616}" sibTransId="{75927913-3CA0-4BC0-9A8F-3E4165CE24A4}"/>
    <dgm:cxn modelId="{33DD54C4-42D2-406C-B6FA-6DD2FB61B5CB}" type="presOf" srcId="{A56D8B24-DF85-4340-87E8-8527ABD9DBF1}" destId="{3AB7573B-FBAE-8C48-913E-22AA70599DBD}" srcOrd="0" destOrd="2" presId="urn:microsoft.com/office/officeart/2005/8/layout/vList2"/>
    <dgm:cxn modelId="{EF9FEBD4-65D2-429D-911A-EA10BD16AD34}" srcId="{EC32E913-5454-4CBB-A7E3-B48C1E67B732}" destId="{FB979AB8-738A-4D8C-BC7B-6D33BA5CECF2}" srcOrd="0" destOrd="0" parTransId="{E58632D4-DF8F-405E-A4B2-6E3FABA7396D}" sibTransId="{B79A0E2D-FCE4-449E-A46D-F288D97EAA6C}"/>
    <dgm:cxn modelId="{ADAE79D6-ECC0-2641-94C1-3D51E84D3809}" type="presOf" srcId="{EC32E913-5454-4CBB-A7E3-B48C1E67B732}" destId="{ADB0FCBC-5AA4-1043-8CFF-2ABAE7AA2362}" srcOrd="0" destOrd="0" presId="urn:microsoft.com/office/officeart/2005/8/layout/vList2"/>
    <dgm:cxn modelId="{05A431DB-CF90-4C3B-A835-B97AB221C052}" srcId="{FB979AB8-738A-4D8C-BC7B-6D33BA5CECF2}" destId="{535107CD-C91E-4FBA-97DB-93552EF7EFDA}" srcOrd="3" destOrd="0" parTransId="{F13B5296-896F-4755-A20A-94C50368BB35}" sibTransId="{9439DC00-A3B6-4F85-9E72-F80D123BB329}"/>
    <dgm:cxn modelId="{B42742D1-97C0-4FAB-83A0-A33E31CBAF16}" type="presParOf" srcId="{ADB0FCBC-5AA4-1043-8CFF-2ABAE7AA2362}" destId="{4AB95A3B-60C8-1C43-BC76-9383FE7B5ABA}" srcOrd="0" destOrd="0" presId="urn:microsoft.com/office/officeart/2005/8/layout/vList2"/>
    <dgm:cxn modelId="{315319F2-26D8-4052-837A-A938B6C23659}" type="presParOf" srcId="{ADB0FCBC-5AA4-1043-8CFF-2ABAE7AA2362}" destId="{3AB7573B-FBAE-8C48-913E-22AA70599DBD}" srcOrd="1" destOrd="0" presId="urn:microsoft.com/office/officeart/2005/8/layout/vList2"/>
    <dgm:cxn modelId="{FD1881E6-7F25-4DA1-A710-5814E487AD5E}" type="presParOf" srcId="{ADB0FCBC-5AA4-1043-8CFF-2ABAE7AA2362}" destId="{9E8226F7-8148-6844-BD6E-B571EE411F4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804850-9E12-454C-9C3B-112C787CC1A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063843C-8831-4EE5-A393-055C4DDB5AE0}">
      <dgm:prSet phldr="0"/>
      <dgm:spPr>
        <a:xfrm>
          <a:off x="0" y="2513"/>
          <a:ext cx="14540344" cy="85712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 rtl="0">
            <a:buNone/>
          </a:pPr>
          <a:r>
            <a:rPr lang="en-GB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Your Support Package:</a:t>
          </a:r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9A499136-AFAC-494F-8081-357BCB7FB02D}" type="parTrans" cxnId="{02124338-15D3-4EF0-9339-0A8FD8F03094}">
      <dgm:prSet/>
      <dgm:spPr/>
      <dgm:t>
        <a:bodyPr/>
        <a:lstStyle/>
        <a:p>
          <a:endParaRPr lang="en-GB"/>
        </a:p>
      </dgm:t>
    </dgm:pt>
    <dgm:pt modelId="{294F0C3D-07C5-44CD-BE20-240A60F84ABC}" type="sibTrans" cxnId="{02124338-15D3-4EF0-9339-0A8FD8F03094}">
      <dgm:prSet/>
      <dgm:spPr/>
      <dgm:t>
        <a:bodyPr/>
        <a:lstStyle/>
        <a:p>
          <a:endParaRPr lang="en-GB"/>
        </a:p>
      </dgm:t>
    </dgm:pt>
    <dgm:pt modelId="{683D9068-C369-446A-8376-64944EF01921}">
      <dgm:prSet phldr="0"/>
      <dgm:spPr>
        <a:xfrm>
          <a:off x="0" y="859637"/>
          <a:ext cx="14540344" cy="85712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>
            <a:buNone/>
          </a:pP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• 365 days in university halls of residence for the duration of studies</a:t>
          </a:r>
        </a:p>
      </dgm:t>
    </dgm:pt>
    <dgm:pt modelId="{6C134627-C6F6-43B9-9E41-04DBC04E62EE}" type="parTrans" cxnId="{8852BF80-711A-4B69-91C6-EFAB9785D26A}">
      <dgm:prSet/>
      <dgm:spPr/>
      <dgm:t>
        <a:bodyPr/>
        <a:lstStyle/>
        <a:p>
          <a:endParaRPr lang="en-GB"/>
        </a:p>
      </dgm:t>
    </dgm:pt>
    <dgm:pt modelId="{ED49AF1F-5E7A-4815-A972-735AC5635D7A}" type="sibTrans" cxnId="{8852BF80-711A-4B69-91C6-EFAB9785D26A}">
      <dgm:prSet/>
      <dgm:spPr/>
      <dgm:t>
        <a:bodyPr/>
        <a:lstStyle/>
        <a:p>
          <a:endParaRPr lang="en-GB"/>
        </a:p>
      </dgm:t>
    </dgm:pt>
    <dgm:pt modelId="{8F7D23F4-02CD-42E8-9E0B-B765F2531068}">
      <dgm:prSet phldr="0"/>
      <dgm:spPr>
        <a:xfrm>
          <a:off x="0" y="1716760"/>
          <a:ext cx="14540344" cy="85712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>
            <a:buNone/>
          </a:pP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• Priority access to the Student Support Fund</a:t>
          </a:r>
        </a:p>
      </dgm:t>
    </dgm:pt>
    <dgm:pt modelId="{544DCC4F-9DBC-4052-9EB0-536E81FCAA78}" type="parTrans" cxnId="{816E8DDF-D72E-4F9E-830B-21A26BCCF893}">
      <dgm:prSet/>
      <dgm:spPr/>
      <dgm:t>
        <a:bodyPr/>
        <a:lstStyle/>
        <a:p>
          <a:endParaRPr lang="en-GB"/>
        </a:p>
      </dgm:t>
    </dgm:pt>
    <dgm:pt modelId="{FDDB1622-4CC2-46C7-845B-CE24B2E827F8}" type="sibTrans" cxnId="{816E8DDF-D72E-4F9E-830B-21A26BCCF893}">
      <dgm:prSet/>
      <dgm:spPr/>
      <dgm:t>
        <a:bodyPr/>
        <a:lstStyle/>
        <a:p>
          <a:endParaRPr lang="en-GB"/>
        </a:p>
      </dgm:t>
    </dgm:pt>
    <dgm:pt modelId="{01881932-7BB9-4C8D-8CEC-34B6C3982F9A}">
      <dgm:prSet phldr="0"/>
      <dgm:spPr>
        <a:xfrm>
          <a:off x="0" y="2573884"/>
          <a:ext cx="14540344" cy="85712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 rtl="0">
            <a:buNone/>
          </a:pP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• Pastoral support throughout your time here from the Student Support Team</a:t>
          </a:r>
        </a:p>
      </dgm:t>
    </dgm:pt>
    <dgm:pt modelId="{171195B1-7C79-4A50-808B-1DD95AF94037}" type="parTrans" cxnId="{7230D3D9-4C82-43CB-B425-75BDAF954807}">
      <dgm:prSet/>
      <dgm:spPr/>
      <dgm:t>
        <a:bodyPr/>
        <a:lstStyle/>
        <a:p>
          <a:endParaRPr lang="en-GB"/>
        </a:p>
      </dgm:t>
    </dgm:pt>
    <dgm:pt modelId="{4B9DB130-59CB-401F-8492-A19C3E98E0DB}" type="sibTrans" cxnId="{7230D3D9-4C82-43CB-B425-75BDAF954807}">
      <dgm:prSet/>
      <dgm:spPr/>
      <dgm:t>
        <a:bodyPr/>
        <a:lstStyle/>
        <a:p>
          <a:endParaRPr lang="en-GB"/>
        </a:p>
      </dgm:t>
    </dgm:pt>
    <dgm:pt modelId="{03744F51-2BD7-44C1-889B-EB13338D175B}">
      <dgm:prSet phldr="0"/>
      <dgm:spPr>
        <a:xfrm>
          <a:off x="0" y="3431008"/>
          <a:ext cx="14540344" cy="85712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>
            <a:buNone/>
          </a:pP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• A dedicated contact in the Careers department to support employability</a:t>
          </a:r>
        </a:p>
      </dgm:t>
    </dgm:pt>
    <dgm:pt modelId="{273DE3DA-8A62-423C-AD8C-4084630D8143}" type="parTrans" cxnId="{3B2AB5E7-408F-471F-9962-663430088E30}">
      <dgm:prSet/>
      <dgm:spPr/>
      <dgm:t>
        <a:bodyPr/>
        <a:lstStyle/>
        <a:p>
          <a:endParaRPr lang="en-GB"/>
        </a:p>
      </dgm:t>
    </dgm:pt>
    <dgm:pt modelId="{F5E63159-20AB-41F1-BBB9-4725F75F49FA}" type="sibTrans" cxnId="{3B2AB5E7-408F-471F-9962-663430088E30}">
      <dgm:prSet/>
      <dgm:spPr/>
      <dgm:t>
        <a:bodyPr/>
        <a:lstStyle/>
        <a:p>
          <a:endParaRPr lang="en-GB"/>
        </a:p>
      </dgm:t>
    </dgm:pt>
    <dgm:pt modelId="{987F3B83-49B9-47F4-A641-32A8F5ED617A}">
      <dgm:prSet phldr="0"/>
      <dgm:spPr>
        <a:xfrm>
          <a:off x="0" y="4288131"/>
          <a:ext cx="14540344" cy="85712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 rtl="0">
            <a:buNone/>
          </a:pPr>
          <a:r>
            <a:rPr lang="en-GB" dirty="0">
              <a:solidFill>
                <a:schemeClr val="tx1"/>
              </a:solidFill>
              <a:latin typeface="Georgia"/>
              <a:ea typeface="+mn-ea"/>
              <a:cs typeface="+mn-cs"/>
            </a:rPr>
            <a:t>• £1000 a year care leaver bursary, for up to three years* </a:t>
          </a:r>
          <a:r>
            <a:rPr lang="en-GB" dirty="0">
              <a:solidFill>
                <a:schemeClr val="tx1"/>
              </a:solidFill>
              <a:latin typeface="Georgia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(subject to eligibility)</a:t>
          </a:r>
          <a:endParaRPr lang="en-GB" dirty="0">
            <a:solidFill>
              <a:schemeClr val="tx1"/>
            </a:solidFill>
            <a:latin typeface="Georgia"/>
            <a:ea typeface="+mn-ea"/>
            <a:cs typeface="+mn-cs"/>
          </a:endParaRPr>
        </a:p>
      </dgm:t>
    </dgm:pt>
    <dgm:pt modelId="{C8D49535-DC38-43DE-9A3B-F54F1D07A95C}" type="parTrans" cxnId="{C94E5B06-8371-45ED-A780-32174DC077D2}">
      <dgm:prSet/>
      <dgm:spPr/>
      <dgm:t>
        <a:bodyPr/>
        <a:lstStyle/>
        <a:p>
          <a:endParaRPr lang="en-GB"/>
        </a:p>
      </dgm:t>
    </dgm:pt>
    <dgm:pt modelId="{726F50FC-DDA9-4ABB-A384-B9933C484AB0}" type="sibTrans" cxnId="{C94E5B06-8371-45ED-A780-32174DC077D2}">
      <dgm:prSet/>
      <dgm:spPr/>
      <dgm:t>
        <a:bodyPr/>
        <a:lstStyle/>
        <a:p>
          <a:endParaRPr lang="en-GB"/>
        </a:p>
      </dgm:t>
    </dgm:pt>
    <dgm:pt modelId="{015A149B-4A0F-460A-BB58-E537AF6029C2}" type="pres">
      <dgm:prSet presAssocID="{AD804850-9E12-454C-9C3B-112C787CC1AF}" presName="vert0" presStyleCnt="0">
        <dgm:presLayoutVars>
          <dgm:dir/>
          <dgm:animOne val="branch"/>
          <dgm:animLvl val="lvl"/>
        </dgm:presLayoutVars>
      </dgm:prSet>
      <dgm:spPr/>
    </dgm:pt>
    <dgm:pt modelId="{128D6B1A-DE7E-467F-8FA5-4B9C9120FABA}" type="pres">
      <dgm:prSet presAssocID="{0063843C-8831-4EE5-A393-055C4DDB5AE0}" presName="thickLine" presStyleLbl="alignNode1" presStyleIdx="0" presStyleCnt="6"/>
      <dgm:spPr>
        <a:xfrm>
          <a:off x="0" y="2513"/>
          <a:ext cx="14540344" cy="0"/>
        </a:xfrm>
        <a:prstGeom prst="line">
          <a:avLst/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E6B91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470F72E-B676-4E19-BAB8-457470130844}" type="pres">
      <dgm:prSet presAssocID="{0063843C-8831-4EE5-A393-055C4DDB5AE0}" presName="horz1" presStyleCnt="0"/>
      <dgm:spPr/>
    </dgm:pt>
    <dgm:pt modelId="{2546E994-5D61-4E99-A7CD-E4BC26F97DFA}" type="pres">
      <dgm:prSet presAssocID="{0063843C-8831-4EE5-A393-055C4DDB5AE0}" presName="tx1" presStyleLbl="revTx" presStyleIdx="0" presStyleCnt="6"/>
      <dgm:spPr/>
    </dgm:pt>
    <dgm:pt modelId="{FDE1B885-A558-4C8A-BB1D-0A38AF1EFEF1}" type="pres">
      <dgm:prSet presAssocID="{0063843C-8831-4EE5-A393-055C4DDB5AE0}" presName="vert1" presStyleCnt="0"/>
      <dgm:spPr/>
    </dgm:pt>
    <dgm:pt modelId="{ABD9FB19-8A46-4260-8EE0-C4630950FC10}" type="pres">
      <dgm:prSet presAssocID="{683D9068-C369-446A-8376-64944EF01921}" presName="thickLine" presStyleLbl="alignNode1" presStyleIdx="1" presStyleCnt="6"/>
      <dgm:spPr>
        <a:xfrm>
          <a:off x="0" y="859637"/>
          <a:ext cx="14540344" cy="0"/>
        </a:xfrm>
        <a:prstGeom prst="line">
          <a:avLst/>
        </a:prstGeom>
        <a:solidFill>
          <a:srgbClr val="E6B91E">
            <a:hueOff val="-286681"/>
            <a:satOff val="236"/>
            <a:lumOff val="-196"/>
            <a:alphaOff val="0"/>
          </a:srgbClr>
        </a:solidFill>
        <a:ln w="19050" cap="rnd" cmpd="sng" algn="ctr">
          <a:solidFill>
            <a:srgbClr val="E6B91E">
              <a:hueOff val="-286681"/>
              <a:satOff val="236"/>
              <a:lumOff val="-196"/>
              <a:alphaOff val="0"/>
            </a:srgbClr>
          </a:solidFill>
          <a:prstDash val="solid"/>
        </a:ln>
        <a:effectLst/>
      </dgm:spPr>
    </dgm:pt>
    <dgm:pt modelId="{00CCBCD8-B165-41BD-87CD-E68DDBBD28A0}" type="pres">
      <dgm:prSet presAssocID="{683D9068-C369-446A-8376-64944EF01921}" presName="horz1" presStyleCnt="0"/>
      <dgm:spPr/>
    </dgm:pt>
    <dgm:pt modelId="{7739E913-8419-4BFD-8AF7-B747365D8E55}" type="pres">
      <dgm:prSet presAssocID="{683D9068-C369-446A-8376-64944EF01921}" presName="tx1" presStyleLbl="revTx" presStyleIdx="1" presStyleCnt="6"/>
      <dgm:spPr/>
    </dgm:pt>
    <dgm:pt modelId="{1E916EE3-06E6-4978-8354-80FB8F6E09B4}" type="pres">
      <dgm:prSet presAssocID="{683D9068-C369-446A-8376-64944EF01921}" presName="vert1" presStyleCnt="0"/>
      <dgm:spPr/>
    </dgm:pt>
    <dgm:pt modelId="{EBABBDCB-D052-4DC6-962C-A6428A725285}" type="pres">
      <dgm:prSet presAssocID="{8F7D23F4-02CD-42E8-9E0B-B765F2531068}" presName="thickLine" presStyleLbl="alignNode1" presStyleIdx="2" presStyleCnt="6"/>
      <dgm:spPr>
        <a:xfrm>
          <a:off x="0" y="1716760"/>
          <a:ext cx="14540344" cy="0"/>
        </a:xfrm>
        <a:prstGeom prst="line">
          <a:avLst/>
        </a:prstGeom>
        <a:solidFill>
          <a:srgbClr val="E6B91E">
            <a:hueOff val="-573361"/>
            <a:satOff val="472"/>
            <a:lumOff val="-392"/>
            <a:alphaOff val="0"/>
          </a:srgbClr>
        </a:solidFill>
        <a:ln w="19050" cap="rnd" cmpd="sng" algn="ctr">
          <a:solidFill>
            <a:srgbClr val="E6B91E">
              <a:hueOff val="-573361"/>
              <a:satOff val="472"/>
              <a:lumOff val="-392"/>
              <a:alphaOff val="0"/>
            </a:srgbClr>
          </a:solidFill>
          <a:prstDash val="solid"/>
        </a:ln>
        <a:effectLst/>
      </dgm:spPr>
    </dgm:pt>
    <dgm:pt modelId="{DDEED636-BC87-40CB-9918-86490A68D6F4}" type="pres">
      <dgm:prSet presAssocID="{8F7D23F4-02CD-42E8-9E0B-B765F2531068}" presName="horz1" presStyleCnt="0"/>
      <dgm:spPr/>
    </dgm:pt>
    <dgm:pt modelId="{F05623C0-5F55-495E-A847-8C74BF3B74D9}" type="pres">
      <dgm:prSet presAssocID="{8F7D23F4-02CD-42E8-9E0B-B765F2531068}" presName="tx1" presStyleLbl="revTx" presStyleIdx="2" presStyleCnt="6"/>
      <dgm:spPr/>
    </dgm:pt>
    <dgm:pt modelId="{0B8AB99F-2342-4626-BBDE-080B6F2CBC69}" type="pres">
      <dgm:prSet presAssocID="{8F7D23F4-02CD-42E8-9E0B-B765F2531068}" presName="vert1" presStyleCnt="0"/>
      <dgm:spPr/>
    </dgm:pt>
    <dgm:pt modelId="{FA264889-9F21-4739-8724-405C20B06BFE}" type="pres">
      <dgm:prSet presAssocID="{01881932-7BB9-4C8D-8CEC-34B6C3982F9A}" presName="thickLine" presStyleLbl="alignNode1" presStyleIdx="3" presStyleCnt="6"/>
      <dgm:spPr>
        <a:xfrm>
          <a:off x="0" y="2573884"/>
          <a:ext cx="14540344" cy="0"/>
        </a:xfrm>
        <a:prstGeom prst="line">
          <a:avLst/>
        </a:prstGeom>
        <a:solidFill>
          <a:srgbClr val="E6B91E">
            <a:hueOff val="-860042"/>
            <a:satOff val="708"/>
            <a:lumOff val="-589"/>
            <a:alphaOff val="0"/>
          </a:srgbClr>
        </a:solidFill>
        <a:ln w="19050" cap="rnd" cmpd="sng" algn="ctr">
          <a:solidFill>
            <a:srgbClr val="E6B91E">
              <a:hueOff val="-860042"/>
              <a:satOff val="708"/>
              <a:lumOff val="-589"/>
              <a:alphaOff val="0"/>
            </a:srgbClr>
          </a:solidFill>
          <a:prstDash val="solid"/>
        </a:ln>
        <a:effectLst/>
      </dgm:spPr>
    </dgm:pt>
    <dgm:pt modelId="{BA5C8794-27F6-4CC3-9BD7-8E7E050D6058}" type="pres">
      <dgm:prSet presAssocID="{01881932-7BB9-4C8D-8CEC-34B6C3982F9A}" presName="horz1" presStyleCnt="0"/>
      <dgm:spPr/>
    </dgm:pt>
    <dgm:pt modelId="{50AAD9B6-101B-4140-8305-1F06D43FAF2C}" type="pres">
      <dgm:prSet presAssocID="{01881932-7BB9-4C8D-8CEC-34B6C3982F9A}" presName="tx1" presStyleLbl="revTx" presStyleIdx="3" presStyleCnt="6"/>
      <dgm:spPr/>
    </dgm:pt>
    <dgm:pt modelId="{B2FFF5F2-138A-4FD6-A973-762C994216F2}" type="pres">
      <dgm:prSet presAssocID="{01881932-7BB9-4C8D-8CEC-34B6C3982F9A}" presName="vert1" presStyleCnt="0"/>
      <dgm:spPr/>
    </dgm:pt>
    <dgm:pt modelId="{77CB0ECB-1A97-44C3-839B-36B59C09D5D8}" type="pres">
      <dgm:prSet presAssocID="{03744F51-2BD7-44C1-889B-EB13338D175B}" presName="thickLine" presStyleLbl="alignNode1" presStyleIdx="4" presStyleCnt="6"/>
      <dgm:spPr>
        <a:xfrm>
          <a:off x="0" y="3431008"/>
          <a:ext cx="14540344" cy="0"/>
        </a:xfrm>
        <a:prstGeom prst="line">
          <a:avLst/>
        </a:prstGeom>
        <a:solidFill>
          <a:srgbClr val="E6B91E">
            <a:hueOff val="-1146722"/>
            <a:satOff val="944"/>
            <a:lumOff val="-785"/>
            <a:alphaOff val="0"/>
          </a:srgbClr>
        </a:solidFill>
        <a:ln w="19050" cap="rnd" cmpd="sng" algn="ctr">
          <a:solidFill>
            <a:srgbClr val="E6B91E">
              <a:hueOff val="-1146722"/>
              <a:satOff val="944"/>
              <a:lumOff val="-785"/>
              <a:alphaOff val="0"/>
            </a:srgbClr>
          </a:solidFill>
          <a:prstDash val="solid"/>
        </a:ln>
        <a:effectLst/>
      </dgm:spPr>
    </dgm:pt>
    <dgm:pt modelId="{561E6CE8-91CA-48BD-936C-715D905BD324}" type="pres">
      <dgm:prSet presAssocID="{03744F51-2BD7-44C1-889B-EB13338D175B}" presName="horz1" presStyleCnt="0"/>
      <dgm:spPr/>
    </dgm:pt>
    <dgm:pt modelId="{FE9068F6-D960-4A72-9AA4-CAC571A1F67B}" type="pres">
      <dgm:prSet presAssocID="{03744F51-2BD7-44C1-889B-EB13338D175B}" presName="tx1" presStyleLbl="revTx" presStyleIdx="4" presStyleCnt="6"/>
      <dgm:spPr/>
    </dgm:pt>
    <dgm:pt modelId="{B0943F88-9E9E-4BC7-A7B1-13AF773283D3}" type="pres">
      <dgm:prSet presAssocID="{03744F51-2BD7-44C1-889B-EB13338D175B}" presName="vert1" presStyleCnt="0"/>
      <dgm:spPr/>
    </dgm:pt>
    <dgm:pt modelId="{A0A43C85-7CE6-4F8F-BF76-2C4FC0CD62E6}" type="pres">
      <dgm:prSet presAssocID="{987F3B83-49B9-47F4-A641-32A8F5ED617A}" presName="thickLine" presStyleLbl="alignNode1" presStyleIdx="5" presStyleCnt="6"/>
      <dgm:spPr>
        <a:xfrm>
          <a:off x="0" y="4288131"/>
          <a:ext cx="14540344" cy="0"/>
        </a:xfrm>
        <a:prstGeom prst="line">
          <a:avLst/>
        </a:prstGeom>
        <a:solidFill>
          <a:srgbClr val="E6B91E">
            <a:hueOff val="-1433403"/>
            <a:satOff val="1180"/>
            <a:lumOff val="-981"/>
            <a:alphaOff val="0"/>
          </a:srgbClr>
        </a:solidFill>
        <a:ln w="19050" cap="rnd" cmpd="sng" algn="ctr">
          <a:solidFill>
            <a:srgbClr val="E6B91E">
              <a:hueOff val="-1433403"/>
              <a:satOff val="1180"/>
              <a:lumOff val="-981"/>
              <a:alphaOff val="0"/>
            </a:srgbClr>
          </a:solidFill>
          <a:prstDash val="solid"/>
        </a:ln>
        <a:effectLst/>
      </dgm:spPr>
    </dgm:pt>
    <dgm:pt modelId="{0CEDC2FE-587A-4AA1-BF94-C73409A7F99D}" type="pres">
      <dgm:prSet presAssocID="{987F3B83-49B9-47F4-A641-32A8F5ED617A}" presName="horz1" presStyleCnt="0"/>
      <dgm:spPr/>
    </dgm:pt>
    <dgm:pt modelId="{AB4516D5-D5D5-45F8-A663-F622CE1821DD}" type="pres">
      <dgm:prSet presAssocID="{987F3B83-49B9-47F4-A641-32A8F5ED617A}" presName="tx1" presStyleLbl="revTx" presStyleIdx="5" presStyleCnt="6"/>
      <dgm:spPr/>
    </dgm:pt>
    <dgm:pt modelId="{46E33AB0-CB1B-4B36-98A4-CA6774BEA4E1}" type="pres">
      <dgm:prSet presAssocID="{987F3B83-49B9-47F4-A641-32A8F5ED617A}" presName="vert1" presStyleCnt="0"/>
      <dgm:spPr/>
    </dgm:pt>
  </dgm:ptLst>
  <dgm:cxnLst>
    <dgm:cxn modelId="{CEB7EF05-07D9-4D8B-9D2B-B4F46E4EE4D8}" type="presOf" srcId="{03744F51-2BD7-44C1-889B-EB13338D175B}" destId="{FE9068F6-D960-4A72-9AA4-CAC571A1F67B}" srcOrd="0" destOrd="0" presId="urn:microsoft.com/office/officeart/2008/layout/LinedList"/>
    <dgm:cxn modelId="{C94E5B06-8371-45ED-A780-32174DC077D2}" srcId="{AD804850-9E12-454C-9C3B-112C787CC1AF}" destId="{987F3B83-49B9-47F4-A641-32A8F5ED617A}" srcOrd="5" destOrd="0" parTransId="{C8D49535-DC38-43DE-9A3B-F54F1D07A95C}" sibTransId="{726F50FC-DDA9-4ABB-A384-B9933C484AB0}"/>
    <dgm:cxn modelId="{48431F1F-C67E-4D53-92E0-0FD850217D2A}" type="presOf" srcId="{683D9068-C369-446A-8376-64944EF01921}" destId="{7739E913-8419-4BFD-8AF7-B747365D8E55}" srcOrd="0" destOrd="0" presId="urn:microsoft.com/office/officeart/2008/layout/LinedList"/>
    <dgm:cxn modelId="{02124338-15D3-4EF0-9339-0A8FD8F03094}" srcId="{AD804850-9E12-454C-9C3B-112C787CC1AF}" destId="{0063843C-8831-4EE5-A393-055C4DDB5AE0}" srcOrd="0" destOrd="0" parTransId="{9A499136-AFAC-494F-8081-357BCB7FB02D}" sibTransId="{294F0C3D-07C5-44CD-BE20-240A60F84ABC}"/>
    <dgm:cxn modelId="{63F9D76D-4B30-4B89-BCA0-82ED8B6E2104}" type="presOf" srcId="{0063843C-8831-4EE5-A393-055C4DDB5AE0}" destId="{2546E994-5D61-4E99-A7CD-E4BC26F97DFA}" srcOrd="0" destOrd="0" presId="urn:microsoft.com/office/officeart/2008/layout/LinedList"/>
    <dgm:cxn modelId="{8852BF80-711A-4B69-91C6-EFAB9785D26A}" srcId="{AD804850-9E12-454C-9C3B-112C787CC1AF}" destId="{683D9068-C369-446A-8376-64944EF01921}" srcOrd="1" destOrd="0" parTransId="{6C134627-C6F6-43B9-9E41-04DBC04E62EE}" sibTransId="{ED49AF1F-5E7A-4815-A972-735AC5635D7A}"/>
    <dgm:cxn modelId="{8B719B8B-60EC-4AAB-93B9-ECF9F4521489}" type="presOf" srcId="{8F7D23F4-02CD-42E8-9E0B-B765F2531068}" destId="{F05623C0-5F55-495E-A847-8C74BF3B74D9}" srcOrd="0" destOrd="0" presId="urn:microsoft.com/office/officeart/2008/layout/LinedList"/>
    <dgm:cxn modelId="{F93B49B1-ED26-40F6-AAE7-BB89D7E9049E}" type="presOf" srcId="{987F3B83-49B9-47F4-A641-32A8F5ED617A}" destId="{AB4516D5-D5D5-45F8-A663-F622CE1821DD}" srcOrd="0" destOrd="0" presId="urn:microsoft.com/office/officeart/2008/layout/LinedList"/>
    <dgm:cxn modelId="{0F5283C9-246F-493D-8267-803DD9DCC10E}" type="presOf" srcId="{AD804850-9E12-454C-9C3B-112C787CC1AF}" destId="{015A149B-4A0F-460A-BB58-E537AF6029C2}" srcOrd="0" destOrd="0" presId="urn:microsoft.com/office/officeart/2008/layout/LinedList"/>
    <dgm:cxn modelId="{7230D3D9-4C82-43CB-B425-75BDAF954807}" srcId="{AD804850-9E12-454C-9C3B-112C787CC1AF}" destId="{01881932-7BB9-4C8D-8CEC-34B6C3982F9A}" srcOrd="3" destOrd="0" parTransId="{171195B1-7C79-4A50-808B-1DD95AF94037}" sibTransId="{4B9DB130-59CB-401F-8492-A19C3E98E0DB}"/>
    <dgm:cxn modelId="{04C695DA-E649-4EF4-AF47-A3EA44B318F8}" type="presOf" srcId="{01881932-7BB9-4C8D-8CEC-34B6C3982F9A}" destId="{50AAD9B6-101B-4140-8305-1F06D43FAF2C}" srcOrd="0" destOrd="0" presId="urn:microsoft.com/office/officeart/2008/layout/LinedList"/>
    <dgm:cxn modelId="{816E8DDF-D72E-4F9E-830B-21A26BCCF893}" srcId="{AD804850-9E12-454C-9C3B-112C787CC1AF}" destId="{8F7D23F4-02CD-42E8-9E0B-B765F2531068}" srcOrd="2" destOrd="0" parTransId="{544DCC4F-9DBC-4052-9EB0-536E81FCAA78}" sibTransId="{FDDB1622-4CC2-46C7-845B-CE24B2E827F8}"/>
    <dgm:cxn modelId="{3B2AB5E7-408F-471F-9962-663430088E30}" srcId="{AD804850-9E12-454C-9C3B-112C787CC1AF}" destId="{03744F51-2BD7-44C1-889B-EB13338D175B}" srcOrd="4" destOrd="0" parTransId="{273DE3DA-8A62-423C-AD8C-4084630D8143}" sibTransId="{F5E63159-20AB-41F1-BBB9-4725F75F49FA}"/>
    <dgm:cxn modelId="{56CF2429-D386-454E-A63C-C8725619B745}" type="presParOf" srcId="{015A149B-4A0F-460A-BB58-E537AF6029C2}" destId="{128D6B1A-DE7E-467F-8FA5-4B9C9120FABA}" srcOrd="0" destOrd="0" presId="urn:microsoft.com/office/officeart/2008/layout/LinedList"/>
    <dgm:cxn modelId="{5FD2F25C-E421-48F6-9AC2-AF0A75BBC47B}" type="presParOf" srcId="{015A149B-4A0F-460A-BB58-E537AF6029C2}" destId="{A470F72E-B676-4E19-BAB8-457470130844}" srcOrd="1" destOrd="0" presId="urn:microsoft.com/office/officeart/2008/layout/LinedList"/>
    <dgm:cxn modelId="{F328C1BE-C907-48A1-B790-4A710A1DF550}" type="presParOf" srcId="{A470F72E-B676-4E19-BAB8-457470130844}" destId="{2546E994-5D61-4E99-A7CD-E4BC26F97DFA}" srcOrd="0" destOrd="0" presId="urn:microsoft.com/office/officeart/2008/layout/LinedList"/>
    <dgm:cxn modelId="{924D1957-8706-4D84-9C1E-AF2509A2E32F}" type="presParOf" srcId="{A470F72E-B676-4E19-BAB8-457470130844}" destId="{FDE1B885-A558-4C8A-BB1D-0A38AF1EFEF1}" srcOrd="1" destOrd="0" presId="urn:microsoft.com/office/officeart/2008/layout/LinedList"/>
    <dgm:cxn modelId="{A83147CC-68F5-4FD9-ADC9-4A9EED84CC0A}" type="presParOf" srcId="{015A149B-4A0F-460A-BB58-E537AF6029C2}" destId="{ABD9FB19-8A46-4260-8EE0-C4630950FC10}" srcOrd="2" destOrd="0" presId="urn:microsoft.com/office/officeart/2008/layout/LinedList"/>
    <dgm:cxn modelId="{39934A33-528C-4832-AEE5-D07877AD9709}" type="presParOf" srcId="{015A149B-4A0F-460A-BB58-E537AF6029C2}" destId="{00CCBCD8-B165-41BD-87CD-E68DDBBD28A0}" srcOrd="3" destOrd="0" presId="urn:microsoft.com/office/officeart/2008/layout/LinedList"/>
    <dgm:cxn modelId="{ABDBE771-7A07-4C13-A567-89CF1B0E1B15}" type="presParOf" srcId="{00CCBCD8-B165-41BD-87CD-E68DDBBD28A0}" destId="{7739E913-8419-4BFD-8AF7-B747365D8E55}" srcOrd="0" destOrd="0" presId="urn:microsoft.com/office/officeart/2008/layout/LinedList"/>
    <dgm:cxn modelId="{E497BFC8-FFF1-4718-B570-3A8C0050A5A5}" type="presParOf" srcId="{00CCBCD8-B165-41BD-87CD-E68DDBBD28A0}" destId="{1E916EE3-06E6-4978-8354-80FB8F6E09B4}" srcOrd="1" destOrd="0" presId="urn:microsoft.com/office/officeart/2008/layout/LinedList"/>
    <dgm:cxn modelId="{71CE60E3-BCD6-478E-8C2A-5CC614DEDF8D}" type="presParOf" srcId="{015A149B-4A0F-460A-BB58-E537AF6029C2}" destId="{EBABBDCB-D052-4DC6-962C-A6428A725285}" srcOrd="4" destOrd="0" presId="urn:microsoft.com/office/officeart/2008/layout/LinedList"/>
    <dgm:cxn modelId="{8C5B5728-5620-411B-8FE5-A43D9BE2B5BE}" type="presParOf" srcId="{015A149B-4A0F-460A-BB58-E537AF6029C2}" destId="{DDEED636-BC87-40CB-9918-86490A68D6F4}" srcOrd="5" destOrd="0" presId="urn:microsoft.com/office/officeart/2008/layout/LinedList"/>
    <dgm:cxn modelId="{9A330EBD-96EE-42DA-863E-2F01EC4BC4EC}" type="presParOf" srcId="{DDEED636-BC87-40CB-9918-86490A68D6F4}" destId="{F05623C0-5F55-495E-A847-8C74BF3B74D9}" srcOrd="0" destOrd="0" presId="urn:microsoft.com/office/officeart/2008/layout/LinedList"/>
    <dgm:cxn modelId="{79FB882A-9797-4AA3-AF30-2A07B5B038A1}" type="presParOf" srcId="{DDEED636-BC87-40CB-9918-86490A68D6F4}" destId="{0B8AB99F-2342-4626-BBDE-080B6F2CBC69}" srcOrd="1" destOrd="0" presId="urn:microsoft.com/office/officeart/2008/layout/LinedList"/>
    <dgm:cxn modelId="{C35A0038-2A7C-41CE-9723-4C0FD500B536}" type="presParOf" srcId="{015A149B-4A0F-460A-BB58-E537AF6029C2}" destId="{FA264889-9F21-4739-8724-405C20B06BFE}" srcOrd="6" destOrd="0" presId="urn:microsoft.com/office/officeart/2008/layout/LinedList"/>
    <dgm:cxn modelId="{4D0FBF60-3E7D-4B6C-9FEE-F18CA996F0D6}" type="presParOf" srcId="{015A149B-4A0F-460A-BB58-E537AF6029C2}" destId="{BA5C8794-27F6-4CC3-9BD7-8E7E050D6058}" srcOrd="7" destOrd="0" presId="urn:microsoft.com/office/officeart/2008/layout/LinedList"/>
    <dgm:cxn modelId="{B9FD50D7-2672-49C9-9F61-EBB6CDD51A3C}" type="presParOf" srcId="{BA5C8794-27F6-4CC3-9BD7-8E7E050D6058}" destId="{50AAD9B6-101B-4140-8305-1F06D43FAF2C}" srcOrd="0" destOrd="0" presId="urn:microsoft.com/office/officeart/2008/layout/LinedList"/>
    <dgm:cxn modelId="{23C41E4C-ADD1-4723-B846-D0D57E70F0AB}" type="presParOf" srcId="{BA5C8794-27F6-4CC3-9BD7-8E7E050D6058}" destId="{B2FFF5F2-138A-4FD6-A973-762C994216F2}" srcOrd="1" destOrd="0" presId="urn:microsoft.com/office/officeart/2008/layout/LinedList"/>
    <dgm:cxn modelId="{293C1561-A74D-404E-B97E-B23EF9E271D0}" type="presParOf" srcId="{015A149B-4A0F-460A-BB58-E537AF6029C2}" destId="{77CB0ECB-1A97-44C3-839B-36B59C09D5D8}" srcOrd="8" destOrd="0" presId="urn:microsoft.com/office/officeart/2008/layout/LinedList"/>
    <dgm:cxn modelId="{E4517B2D-3500-485C-BCA1-25D77153CA77}" type="presParOf" srcId="{015A149B-4A0F-460A-BB58-E537AF6029C2}" destId="{561E6CE8-91CA-48BD-936C-715D905BD324}" srcOrd="9" destOrd="0" presId="urn:microsoft.com/office/officeart/2008/layout/LinedList"/>
    <dgm:cxn modelId="{43EA971B-CD6D-42FB-B78B-6C36BCF890C8}" type="presParOf" srcId="{561E6CE8-91CA-48BD-936C-715D905BD324}" destId="{FE9068F6-D960-4A72-9AA4-CAC571A1F67B}" srcOrd="0" destOrd="0" presId="urn:microsoft.com/office/officeart/2008/layout/LinedList"/>
    <dgm:cxn modelId="{7E3C2448-07F3-4C85-9429-017F2D4456A3}" type="presParOf" srcId="{561E6CE8-91CA-48BD-936C-715D905BD324}" destId="{B0943F88-9E9E-4BC7-A7B1-13AF773283D3}" srcOrd="1" destOrd="0" presId="urn:microsoft.com/office/officeart/2008/layout/LinedList"/>
    <dgm:cxn modelId="{93875C6A-CB60-4237-ADAD-85E2266A7678}" type="presParOf" srcId="{015A149B-4A0F-460A-BB58-E537AF6029C2}" destId="{A0A43C85-7CE6-4F8F-BF76-2C4FC0CD62E6}" srcOrd="10" destOrd="0" presId="urn:microsoft.com/office/officeart/2008/layout/LinedList"/>
    <dgm:cxn modelId="{98A775C9-1157-4690-B2A4-C335DC76F416}" type="presParOf" srcId="{015A149B-4A0F-460A-BB58-E537AF6029C2}" destId="{0CEDC2FE-587A-4AA1-BF94-C73409A7F99D}" srcOrd="11" destOrd="0" presId="urn:microsoft.com/office/officeart/2008/layout/LinedList"/>
    <dgm:cxn modelId="{6A55AC57-DB06-45A2-B041-1F6A0427FAB3}" type="presParOf" srcId="{0CEDC2FE-587A-4AA1-BF94-C73409A7F99D}" destId="{AB4516D5-D5D5-45F8-A663-F622CE1821DD}" srcOrd="0" destOrd="0" presId="urn:microsoft.com/office/officeart/2008/layout/LinedList"/>
    <dgm:cxn modelId="{58AAC4E3-8215-4C6E-BA29-FCA78C871812}" type="presParOf" srcId="{0CEDC2FE-587A-4AA1-BF94-C73409A7F99D}" destId="{46E33AB0-CB1B-4B36-98A4-CA6774BEA4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E83A24-68DC-4740-9028-6EEFAC61D649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8C8A368-B247-4890-9EBE-951F2069F129}">
      <dgm:prSet phldr="0"/>
      <dgm:spPr>
        <a:xfrm>
          <a:off x="5045297" y="938225"/>
          <a:ext cx="4920805" cy="1476241"/>
        </a:xfrm>
        <a:prstGeom prst="rect">
          <a:avLst/>
        </a:prstGeom>
        <a:solidFill>
          <a:srgbClr val="E6B91E">
            <a:hueOff val="-716701"/>
            <a:satOff val="590"/>
            <a:lumOff val="-491"/>
            <a:alphaOff val="0"/>
          </a:srgbClr>
        </a:solidFill>
        <a:ln w="19050" cap="rnd" cmpd="sng" algn="ctr">
          <a:solidFill>
            <a:srgbClr val="E6B91E">
              <a:hueOff val="-716701"/>
              <a:satOff val="590"/>
              <a:lumOff val="-49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chemeClr val="tx1"/>
              </a:solidFill>
              <a:latin typeface="Georgia"/>
              <a:ea typeface="+mn-ea"/>
              <a:cs typeface="+mn-cs"/>
            </a:rPr>
            <a:t>Offer bespoke one-to-one support</a:t>
          </a:r>
        </a:p>
      </dgm:t>
    </dgm:pt>
    <dgm:pt modelId="{5CF10845-2AA5-4922-B48A-2733365643E0}" type="parTrans" cxnId="{3CD1C94E-6C9F-4096-B313-21437E730B22}">
      <dgm:prSet/>
      <dgm:spPr/>
      <dgm:t>
        <a:bodyPr/>
        <a:lstStyle/>
        <a:p>
          <a:endParaRPr lang="en-GB"/>
        </a:p>
      </dgm:t>
    </dgm:pt>
    <dgm:pt modelId="{91E25078-88E3-4409-860D-8153EA989181}" type="sibTrans" cxnId="{3CD1C94E-6C9F-4096-B313-21437E730B22}">
      <dgm:prSet/>
      <dgm:spPr/>
      <dgm:t>
        <a:bodyPr/>
        <a:lstStyle/>
        <a:p>
          <a:endParaRPr lang="en-GB"/>
        </a:p>
      </dgm:t>
    </dgm:pt>
    <dgm:pt modelId="{B4A3F562-04CF-4246-B527-3144A631A2CE}">
      <dgm:prSet phldr="0"/>
      <dgm:spPr>
        <a:xfrm>
          <a:off x="16597" y="938225"/>
          <a:ext cx="4920805" cy="1476241"/>
        </a:xfrm>
        <a:prstGeom prst="rect">
          <a:avLst/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E6B91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n-US" dirty="0">
              <a:solidFill>
                <a:schemeClr val="tx1"/>
              </a:solidFill>
              <a:latin typeface="Georgia"/>
              <a:ea typeface="+mn-ea"/>
              <a:cs typeface="+mn-cs"/>
            </a:rPr>
            <a:t>Reach out to you at different points in the year to check in</a:t>
          </a:r>
        </a:p>
      </dgm:t>
    </dgm:pt>
    <dgm:pt modelId="{0143D4ED-BEEE-43C2-863B-D962A1351A0C}" type="parTrans" cxnId="{E86302A5-4ACE-407D-9C18-959C9A71FABB}">
      <dgm:prSet/>
      <dgm:spPr/>
      <dgm:t>
        <a:bodyPr/>
        <a:lstStyle/>
        <a:p>
          <a:endParaRPr lang="en-GB"/>
        </a:p>
      </dgm:t>
    </dgm:pt>
    <dgm:pt modelId="{004DC71B-D47D-4D9B-A709-8FA17D42E777}" type="sibTrans" cxnId="{E86302A5-4ACE-407D-9C18-959C9A71FABB}">
      <dgm:prSet/>
      <dgm:spPr/>
      <dgm:t>
        <a:bodyPr/>
        <a:lstStyle/>
        <a:p>
          <a:endParaRPr lang="en-GB"/>
        </a:p>
      </dgm:t>
    </dgm:pt>
    <dgm:pt modelId="{35798073-276E-471C-95D2-9F5AB1DF09A5}">
      <dgm:prSet phldr="0"/>
      <dgm:spPr>
        <a:xfrm>
          <a:off x="10073997" y="938225"/>
          <a:ext cx="4920805" cy="1476241"/>
        </a:xfrm>
        <a:prstGeom prst="rect">
          <a:avLst/>
        </a:prstGeom>
        <a:solidFill>
          <a:srgbClr val="E6B91E">
            <a:hueOff val="-1433403"/>
            <a:satOff val="1180"/>
            <a:lumOff val="-981"/>
            <a:alphaOff val="0"/>
          </a:srgbClr>
        </a:solidFill>
        <a:ln w="19050" cap="rnd" cmpd="sng" algn="ctr">
          <a:solidFill>
            <a:srgbClr val="E6B91E">
              <a:hueOff val="-1433403"/>
              <a:satOff val="1180"/>
              <a:lumOff val="-981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n-US" dirty="0">
              <a:solidFill>
                <a:schemeClr val="tx1"/>
              </a:solidFill>
              <a:latin typeface="Georgia"/>
              <a:ea typeface="+mn-ea"/>
              <a:cs typeface="+mn-cs"/>
            </a:rPr>
            <a:t>Be on hand if you need us! </a:t>
          </a:r>
        </a:p>
      </dgm:t>
    </dgm:pt>
    <dgm:pt modelId="{2754E00C-AD9D-4ECA-81D5-2B812A353192}" type="parTrans" cxnId="{5D04FF82-F5FE-48D6-8BA0-11B1BD9F22F0}">
      <dgm:prSet/>
      <dgm:spPr/>
      <dgm:t>
        <a:bodyPr/>
        <a:lstStyle/>
        <a:p>
          <a:endParaRPr lang="en-GB"/>
        </a:p>
      </dgm:t>
    </dgm:pt>
    <dgm:pt modelId="{34D45519-5F68-47C7-A006-D37169979E52}" type="sibTrans" cxnId="{5D04FF82-F5FE-48D6-8BA0-11B1BD9F22F0}">
      <dgm:prSet/>
      <dgm:spPr/>
      <dgm:t>
        <a:bodyPr/>
        <a:lstStyle/>
        <a:p>
          <a:endParaRPr lang="en-GB"/>
        </a:p>
      </dgm:t>
    </dgm:pt>
    <dgm:pt modelId="{6B706351-F12D-264B-B58C-F5FDBB94B562}" type="pres">
      <dgm:prSet presAssocID="{EFE83A24-68DC-4740-9028-6EEFAC61D649}" presName="Name0" presStyleCnt="0">
        <dgm:presLayoutVars>
          <dgm:dir/>
          <dgm:animLvl val="lvl"/>
          <dgm:resizeHandles val="exact"/>
        </dgm:presLayoutVars>
      </dgm:prSet>
      <dgm:spPr/>
    </dgm:pt>
    <dgm:pt modelId="{F6321B41-ED6D-4B57-BFC2-A432A9C17848}" type="pres">
      <dgm:prSet presAssocID="{B4A3F562-04CF-4246-B527-3144A631A2CE}" presName="composite" presStyleCnt="0"/>
      <dgm:spPr/>
    </dgm:pt>
    <dgm:pt modelId="{257349E1-C1DC-4C6B-A4B8-92FBF6B1843A}" type="pres">
      <dgm:prSet presAssocID="{B4A3F562-04CF-4246-B527-3144A631A2CE}" presName="parTx" presStyleLbl="alignNode1" presStyleIdx="0" presStyleCnt="3">
        <dgm:presLayoutVars>
          <dgm:chMax val="0"/>
          <dgm:chPref val="0"/>
        </dgm:presLayoutVars>
      </dgm:prSet>
      <dgm:spPr/>
    </dgm:pt>
    <dgm:pt modelId="{755BA828-74FB-4C26-B29F-909915349ED6}" type="pres">
      <dgm:prSet presAssocID="{B4A3F562-04CF-4246-B527-3144A631A2CE}" presName="desTx" presStyleLbl="alignAccFollowNode1" presStyleIdx="0" presStyleCnt="3">
        <dgm:presLayoutVars/>
      </dgm:prSet>
      <dgm:spPr>
        <a:xfrm>
          <a:off x="16597" y="2414467"/>
          <a:ext cx="4920805" cy="1338436"/>
        </a:xfrm>
        <a:prstGeom prst="rect">
          <a:avLst/>
        </a:prstGeom>
        <a:solidFill>
          <a:srgbClr val="E6B91E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E6B91E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2C7DB93-092A-4322-84D0-69DA1CB0BD02}" type="pres">
      <dgm:prSet presAssocID="{004DC71B-D47D-4D9B-A709-8FA17D42E777}" presName="space" presStyleCnt="0"/>
      <dgm:spPr/>
    </dgm:pt>
    <dgm:pt modelId="{CC15CF7D-7F8A-487C-A21B-4969E118A83D}" type="pres">
      <dgm:prSet presAssocID="{C8C8A368-B247-4890-9EBE-951F2069F129}" presName="composite" presStyleCnt="0"/>
      <dgm:spPr/>
    </dgm:pt>
    <dgm:pt modelId="{6E7BF828-32A5-4C26-81BA-FDD814E5B8D6}" type="pres">
      <dgm:prSet presAssocID="{C8C8A368-B247-4890-9EBE-951F2069F129}" presName="parTx" presStyleLbl="alignNode1" presStyleIdx="1" presStyleCnt="3">
        <dgm:presLayoutVars>
          <dgm:chMax val="0"/>
          <dgm:chPref val="0"/>
        </dgm:presLayoutVars>
      </dgm:prSet>
      <dgm:spPr/>
    </dgm:pt>
    <dgm:pt modelId="{C0A3EAA6-93B3-46AC-A8B3-BF98F92425C0}" type="pres">
      <dgm:prSet presAssocID="{C8C8A368-B247-4890-9EBE-951F2069F129}" presName="desTx" presStyleLbl="alignAccFollowNode1" presStyleIdx="1" presStyleCnt="3">
        <dgm:presLayoutVars/>
      </dgm:prSet>
      <dgm:spPr>
        <a:xfrm>
          <a:off x="5045297" y="2414467"/>
          <a:ext cx="4920805" cy="1338436"/>
        </a:xfrm>
        <a:prstGeom prst="rect">
          <a:avLst/>
        </a:prstGeom>
        <a:solidFill>
          <a:srgbClr val="E6B91E">
            <a:tint val="40000"/>
            <a:alpha val="90000"/>
            <a:hueOff val="-829086"/>
            <a:satOff val="574"/>
            <a:lumOff val="13"/>
            <a:alphaOff val="0"/>
          </a:srgbClr>
        </a:solidFill>
        <a:ln w="19050" cap="rnd" cmpd="sng" algn="ctr">
          <a:solidFill>
            <a:srgbClr val="E6B91E">
              <a:tint val="40000"/>
              <a:alpha val="90000"/>
              <a:hueOff val="-829086"/>
              <a:satOff val="574"/>
              <a:lumOff val="13"/>
              <a:alphaOff val="0"/>
            </a:srgbClr>
          </a:solidFill>
          <a:prstDash val="solid"/>
        </a:ln>
        <a:effectLst/>
      </dgm:spPr>
    </dgm:pt>
    <dgm:pt modelId="{D0B3A23B-89BD-4ABB-B8F2-2A97036FA774}" type="pres">
      <dgm:prSet presAssocID="{91E25078-88E3-4409-860D-8153EA989181}" presName="space" presStyleCnt="0"/>
      <dgm:spPr/>
    </dgm:pt>
    <dgm:pt modelId="{FBDA63F7-AA16-4A2B-A83A-4F7A67799A23}" type="pres">
      <dgm:prSet presAssocID="{35798073-276E-471C-95D2-9F5AB1DF09A5}" presName="composite" presStyleCnt="0"/>
      <dgm:spPr/>
    </dgm:pt>
    <dgm:pt modelId="{E408E5D1-AB4C-4FC5-A251-652E4382885E}" type="pres">
      <dgm:prSet presAssocID="{35798073-276E-471C-95D2-9F5AB1DF09A5}" presName="parTx" presStyleLbl="alignNode1" presStyleIdx="2" presStyleCnt="3">
        <dgm:presLayoutVars>
          <dgm:chMax val="0"/>
          <dgm:chPref val="0"/>
        </dgm:presLayoutVars>
      </dgm:prSet>
      <dgm:spPr/>
    </dgm:pt>
    <dgm:pt modelId="{85D5AB79-1FF9-4664-B78B-28455FDC848D}" type="pres">
      <dgm:prSet presAssocID="{35798073-276E-471C-95D2-9F5AB1DF09A5}" presName="desTx" presStyleLbl="alignAccFollowNode1" presStyleIdx="2" presStyleCnt="3">
        <dgm:presLayoutVars/>
      </dgm:prSet>
      <dgm:spPr>
        <a:xfrm>
          <a:off x="10073997" y="2414467"/>
          <a:ext cx="4920805" cy="1338436"/>
        </a:xfrm>
        <a:prstGeom prst="rect">
          <a:avLst/>
        </a:prstGeom>
        <a:solidFill>
          <a:srgbClr val="E6B91E">
            <a:tint val="40000"/>
            <a:alpha val="90000"/>
            <a:hueOff val="-1658172"/>
            <a:satOff val="1149"/>
            <a:lumOff val="26"/>
            <a:alphaOff val="0"/>
          </a:srgbClr>
        </a:solidFill>
        <a:ln w="19050" cap="rnd" cmpd="sng" algn="ctr">
          <a:solidFill>
            <a:srgbClr val="E6B91E">
              <a:tint val="40000"/>
              <a:alpha val="90000"/>
              <a:hueOff val="-1658172"/>
              <a:satOff val="1149"/>
              <a:lumOff val="26"/>
              <a:alphaOff val="0"/>
            </a:srgbClr>
          </a:solidFill>
          <a:prstDash val="solid"/>
        </a:ln>
        <a:effectLst/>
      </dgm:spPr>
    </dgm:pt>
  </dgm:ptLst>
  <dgm:cxnLst>
    <dgm:cxn modelId="{78943B67-4331-49AD-A955-8060997934A7}" type="presOf" srcId="{C8C8A368-B247-4890-9EBE-951F2069F129}" destId="{6E7BF828-32A5-4C26-81BA-FDD814E5B8D6}" srcOrd="0" destOrd="0" presId="urn:microsoft.com/office/officeart/2016/7/layout/HorizontalActionList"/>
    <dgm:cxn modelId="{3CD1C94E-6C9F-4096-B313-21437E730B22}" srcId="{EFE83A24-68DC-4740-9028-6EEFAC61D649}" destId="{C8C8A368-B247-4890-9EBE-951F2069F129}" srcOrd="1" destOrd="0" parTransId="{5CF10845-2AA5-4922-B48A-2733365643E0}" sibTransId="{91E25078-88E3-4409-860D-8153EA989181}"/>
    <dgm:cxn modelId="{5D04FF82-F5FE-48D6-8BA0-11B1BD9F22F0}" srcId="{EFE83A24-68DC-4740-9028-6EEFAC61D649}" destId="{35798073-276E-471C-95D2-9F5AB1DF09A5}" srcOrd="2" destOrd="0" parTransId="{2754E00C-AD9D-4ECA-81D5-2B812A353192}" sibTransId="{34D45519-5F68-47C7-A006-D37169979E52}"/>
    <dgm:cxn modelId="{E86302A5-4ACE-407D-9C18-959C9A71FABB}" srcId="{EFE83A24-68DC-4740-9028-6EEFAC61D649}" destId="{B4A3F562-04CF-4246-B527-3144A631A2CE}" srcOrd="0" destOrd="0" parTransId="{0143D4ED-BEEE-43C2-863B-D962A1351A0C}" sibTransId="{004DC71B-D47D-4D9B-A709-8FA17D42E777}"/>
    <dgm:cxn modelId="{A67761AF-B09B-4D1C-861A-3019051CA93F}" type="presOf" srcId="{B4A3F562-04CF-4246-B527-3144A631A2CE}" destId="{257349E1-C1DC-4C6B-A4B8-92FBF6B1843A}" srcOrd="0" destOrd="0" presId="urn:microsoft.com/office/officeart/2016/7/layout/HorizontalActionList"/>
    <dgm:cxn modelId="{CF23FAED-9522-BA41-902F-B058D1BC6343}" type="presOf" srcId="{EFE83A24-68DC-4740-9028-6EEFAC61D649}" destId="{6B706351-F12D-264B-B58C-F5FDBB94B562}" srcOrd="0" destOrd="0" presId="urn:microsoft.com/office/officeart/2016/7/layout/HorizontalActionList"/>
    <dgm:cxn modelId="{73FFC9F1-A616-4E55-AF47-938EC8E6D111}" type="presOf" srcId="{35798073-276E-471C-95D2-9F5AB1DF09A5}" destId="{E408E5D1-AB4C-4FC5-A251-652E4382885E}" srcOrd="0" destOrd="0" presId="urn:microsoft.com/office/officeart/2016/7/layout/HorizontalActionList"/>
    <dgm:cxn modelId="{C09FA36A-816B-4178-BAFC-454B7B935B20}" type="presParOf" srcId="{6B706351-F12D-264B-B58C-F5FDBB94B562}" destId="{F6321B41-ED6D-4B57-BFC2-A432A9C17848}" srcOrd="0" destOrd="0" presId="urn:microsoft.com/office/officeart/2016/7/layout/HorizontalActionList"/>
    <dgm:cxn modelId="{A65D151E-342A-40DA-838E-A2B7FB8332B3}" type="presParOf" srcId="{F6321B41-ED6D-4B57-BFC2-A432A9C17848}" destId="{257349E1-C1DC-4C6B-A4B8-92FBF6B1843A}" srcOrd="0" destOrd="0" presId="urn:microsoft.com/office/officeart/2016/7/layout/HorizontalActionList"/>
    <dgm:cxn modelId="{82B561ED-76BB-48C5-9005-E4B76156D255}" type="presParOf" srcId="{F6321B41-ED6D-4B57-BFC2-A432A9C17848}" destId="{755BA828-74FB-4C26-B29F-909915349ED6}" srcOrd="1" destOrd="0" presId="urn:microsoft.com/office/officeart/2016/7/layout/HorizontalActionList"/>
    <dgm:cxn modelId="{CE818051-261E-457E-809C-131898E3C2D3}" type="presParOf" srcId="{6B706351-F12D-264B-B58C-F5FDBB94B562}" destId="{52C7DB93-092A-4322-84D0-69DA1CB0BD02}" srcOrd="1" destOrd="0" presId="urn:microsoft.com/office/officeart/2016/7/layout/HorizontalActionList"/>
    <dgm:cxn modelId="{D53BF2A7-E87D-491C-ACE8-27B8BCAC55A4}" type="presParOf" srcId="{6B706351-F12D-264B-B58C-F5FDBB94B562}" destId="{CC15CF7D-7F8A-487C-A21B-4969E118A83D}" srcOrd="2" destOrd="0" presId="urn:microsoft.com/office/officeart/2016/7/layout/HorizontalActionList"/>
    <dgm:cxn modelId="{7A912036-148E-4FF2-B9D9-01DD227B135E}" type="presParOf" srcId="{CC15CF7D-7F8A-487C-A21B-4969E118A83D}" destId="{6E7BF828-32A5-4C26-81BA-FDD814E5B8D6}" srcOrd="0" destOrd="0" presId="urn:microsoft.com/office/officeart/2016/7/layout/HorizontalActionList"/>
    <dgm:cxn modelId="{DCF42F0B-D507-44D8-A49A-E646DA958093}" type="presParOf" srcId="{CC15CF7D-7F8A-487C-A21B-4969E118A83D}" destId="{C0A3EAA6-93B3-46AC-A8B3-BF98F92425C0}" srcOrd="1" destOrd="0" presId="urn:microsoft.com/office/officeart/2016/7/layout/HorizontalActionList"/>
    <dgm:cxn modelId="{E5537060-AE54-4606-957F-83889FE9BAA1}" type="presParOf" srcId="{6B706351-F12D-264B-B58C-F5FDBB94B562}" destId="{D0B3A23B-89BD-4ABB-B8F2-2A97036FA774}" srcOrd="3" destOrd="0" presId="urn:microsoft.com/office/officeart/2016/7/layout/HorizontalActionList"/>
    <dgm:cxn modelId="{4B953DD4-5F0D-4657-B083-D971263464D1}" type="presParOf" srcId="{6B706351-F12D-264B-B58C-F5FDBB94B562}" destId="{FBDA63F7-AA16-4A2B-A83A-4F7A67799A23}" srcOrd="4" destOrd="0" presId="urn:microsoft.com/office/officeart/2016/7/layout/HorizontalActionList"/>
    <dgm:cxn modelId="{B8BD10EC-6B15-4A34-9955-D1C4F4B4BFAD}" type="presParOf" srcId="{FBDA63F7-AA16-4A2B-A83A-4F7A67799A23}" destId="{E408E5D1-AB4C-4FC5-A251-652E4382885E}" srcOrd="0" destOrd="0" presId="urn:microsoft.com/office/officeart/2016/7/layout/HorizontalActionList"/>
    <dgm:cxn modelId="{40655445-F9F9-4CD2-A0A0-D73B538895C6}" type="presParOf" srcId="{FBDA63F7-AA16-4A2B-A83A-4F7A67799A23}" destId="{85D5AB79-1FF9-4664-B78B-28455FDC848D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F37B8-A356-4290-BEF2-D56B76F21E15}">
      <dsp:nvSpPr>
        <dsp:cNvPr id="0" name=""/>
        <dsp:cNvSpPr/>
      </dsp:nvSpPr>
      <dsp:spPr>
        <a:xfrm>
          <a:off x="0" y="0"/>
          <a:ext cx="9125893" cy="1021774"/>
        </a:xfrm>
        <a:prstGeom prst="roundRect">
          <a:avLst>
            <a:gd name="adj" fmla="val 10000"/>
          </a:avLst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tx1"/>
              </a:solidFill>
              <a:latin typeface="Georgia"/>
              <a:ea typeface="+mn-ea"/>
              <a:cs typeface="+mn-cs"/>
            </a:rPr>
            <a:t>The Student Support</a:t>
          </a:r>
          <a:r>
            <a:rPr lang="en-US" sz="2000" b="0" i="0" u="none" kern="1200" dirty="0">
              <a:solidFill>
                <a:schemeClr val="tx1"/>
              </a:solidFill>
              <a:latin typeface="Georgia"/>
              <a:ea typeface="+mn-ea"/>
              <a:cs typeface="+mn-cs"/>
            </a:rPr>
            <a:t> Team</a:t>
          </a:r>
          <a:r>
            <a:rPr lang="en-US" sz="2000" b="0" i="0" kern="1200" dirty="0">
              <a:solidFill>
                <a:schemeClr val="tx1"/>
              </a:solidFill>
              <a:latin typeface="Georgia"/>
              <a:ea typeface="+mn-ea"/>
              <a:cs typeface="+mn-cs"/>
            </a:rPr>
            <a:t> are on hand to support you. We are based in the Catalyst building and offer a mixture of virtual an in person appointments </a:t>
          </a:r>
          <a:endParaRPr lang="en-US" sz="2000" kern="1200" dirty="0">
            <a:solidFill>
              <a:schemeClr val="tx1"/>
            </a:solidFill>
            <a:latin typeface="Georgia"/>
            <a:ea typeface="+mn-ea"/>
            <a:cs typeface="+mn-cs"/>
          </a:endParaRPr>
        </a:p>
      </dsp:txBody>
      <dsp:txXfrm>
        <a:off x="29927" y="29927"/>
        <a:ext cx="7936978" cy="961920"/>
      </dsp:txXfrm>
    </dsp:sp>
    <dsp:sp modelId="{009436E1-D68A-4ABE-B4A1-16DC07C4C011}">
      <dsp:nvSpPr>
        <dsp:cNvPr id="0" name=""/>
        <dsp:cNvSpPr/>
      </dsp:nvSpPr>
      <dsp:spPr>
        <a:xfrm>
          <a:off x="764293" y="1207551"/>
          <a:ext cx="9125893" cy="1021774"/>
        </a:xfrm>
        <a:prstGeom prst="roundRect">
          <a:avLst>
            <a:gd name="adj" fmla="val 10000"/>
          </a:avLst>
        </a:prstGeom>
        <a:solidFill>
          <a:srgbClr val="E6B91E">
            <a:hueOff val="-477801"/>
            <a:satOff val="393"/>
            <a:lumOff val="-327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tx1"/>
              </a:solidFill>
              <a:latin typeface="Georgia"/>
              <a:ea typeface="+mn-ea"/>
              <a:cs typeface="+mn-cs"/>
            </a:rPr>
            <a:t>At Edge Hill we’ll be here to support you from the very start of your studies or apprenticeship program. </a:t>
          </a:r>
        </a:p>
      </dsp:txBody>
      <dsp:txXfrm>
        <a:off x="794220" y="1237478"/>
        <a:ext cx="7637592" cy="961920"/>
      </dsp:txXfrm>
    </dsp:sp>
    <dsp:sp modelId="{FFBEF633-CEE1-4E2C-B266-B504C124E0A4}">
      <dsp:nvSpPr>
        <dsp:cNvPr id="0" name=""/>
        <dsp:cNvSpPr/>
      </dsp:nvSpPr>
      <dsp:spPr>
        <a:xfrm>
          <a:off x="1517179" y="2415103"/>
          <a:ext cx="9125893" cy="1021774"/>
        </a:xfrm>
        <a:prstGeom prst="roundRect">
          <a:avLst>
            <a:gd name="adj" fmla="val 10000"/>
          </a:avLst>
        </a:prstGeom>
        <a:solidFill>
          <a:srgbClr val="E6B91E">
            <a:hueOff val="-955602"/>
            <a:satOff val="787"/>
            <a:lumOff val="-654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tx1"/>
              </a:solidFill>
              <a:latin typeface="Georgia"/>
              <a:ea typeface="+mn-ea"/>
              <a:cs typeface="+mn-cs"/>
            </a:rPr>
            <a:t>We are on hand to help you if you are struggling or thinking of leaving the University.​</a:t>
          </a:r>
          <a:endParaRPr lang="en-US" sz="2000" kern="1200" dirty="0">
            <a:solidFill>
              <a:schemeClr val="tx1"/>
            </a:solidFill>
            <a:latin typeface="Georgia"/>
            <a:ea typeface="+mn-ea"/>
            <a:cs typeface="+mn-cs"/>
          </a:endParaRPr>
        </a:p>
      </dsp:txBody>
      <dsp:txXfrm>
        <a:off x="1547106" y="2445030"/>
        <a:ext cx="7649000" cy="961920"/>
      </dsp:txXfrm>
    </dsp:sp>
    <dsp:sp modelId="{00E2477E-6024-4790-BFF0-38315A4CAA12}">
      <dsp:nvSpPr>
        <dsp:cNvPr id="0" name=""/>
        <dsp:cNvSpPr/>
      </dsp:nvSpPr>
      <dsp:spPr>
        <a:xfrm>
          <a:off x="2281473" y="3622654"/>
          <a:ext cx="9125893" cy="1021774"/>
        </a:xfrm>
        <a:prstGeom prst="roundRect">
          <a:avLst>
            <a:gd name="adj" fmla="val 10000"/>
          </a:avLst>
        </a:prstGeom>
        <a:solidFill>
          <a:srgbClr val="E6B91E">
            <a:hueOff val="-1433403"/>
            <a:satOff val="1180"/>
            <a:lumOff val="-981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tx1"/>
              </a:solidFill>
              <a:latin typeface="Georgia"/>
              <a:ea typeface="+mn-ea"/>
              <a:cs typeface="+mn-cs"/>
            </a:rPr>
            <a:t>We are here to discuss your options and offer help and guidance to support you.</a:t>
          </a:r>
          <a:endParaRPr lang="en-US" sz="2000" kern="1200" dirty="0">
            <a:solidFill>
              <a:schemeClr val="tx1"/>
            </a:solidFill>
            <a:latin typeface="Georgia"/>
            <a:ea typeface="+mn-ea"/>
            <a:cs typeface="+mn-cs"/>
          </a:endParaRPr>
        </a:p>
      </dsp:txBody>
      <dsp:txXfrm>
        <a:off x="2311400" y="3652581"/>
        <a:ext cx="7637592" cy="961920"/>
      </dsp:txXfrm>
    </dsp:sp>
    <dsp:sp modelId="{F38F88A3-198C-4D02-A6E5-89A73D349209}">
      <dsp:nvSpPr>
        <dsp:cNvPr id="0" name=""/>
        <dsp:cNvSpPr/>
      </dsp:nvSpPr>
      <dsp:spPr>
        <a:xfrm>
          <a:off x="8461740" y="782586"/>
          <a:ext cx="664153" cy="664153"/>
        </a:xfrm>
        <a:prstGeom prst="downArrow">
          <a:avLst>
            <a:gd name="adj1" fmla="val 55000"/>
            <a:gd name="adj2" fmla="val 45000"/>
          </a:avLst>
        </a:prstGeom>
        <a:solidFill>
          <a:srgbClr val="E6B91E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E6B91E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8611174" y="782586"/>
        <a:ext cx="365285" cy="499775"/>
      </dsp:txXfrm>
    </dsp:sp>
    <dsp:sp modelId="{2A1D21D2-6756-4C23-A674-4A04F2DB57A6}">
      <dsp:nvSpPr>
        <dsp:cNvPr id="0" name=""/>
        <dsp:cNvSpPr/>
      </dsp:nvSpPr>
      <dsp:spPr>
        <a:xfrm>
          <a:off x="9226033" y="1990137"/>
          <a:ext cx="664153" cy="664153"/>
        </a:xfrm>
        <a:prstGeom prst="downArrow">
          <a:avLst>
            <a:gd name="adj1" fmla="val 55000"/>
            <a:gd name="adj2" fmla="val 45000"/>
          </a:avLst>
        </a:prstGeom>
        <a:solidFill>
          <a:srgbClr val="E6B91E">
            <a:tint val="40000"/>
            <a:alpha val="90000"/>
            <a:hueOff val="-829086"/>
            <a:satOff val="574"/>
            <a:lumOff val="13"/>
            <a:alphaOff val="0"/>
          </a:srgbClr>
        </a:solidFill>
        <a:ln w="19050" cap="rnd" cmpd="sng" algn="ctr">
          <a:solidFill>
            <a:srgbClr val="E6B91E">
              <a:tint val="40000"/>
              <a:alpha val="90000"/>
              <a:hueOff val="-829086"/>
              <a:satOff val="574"/>
              <a:lumOff val="13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9375467" y="1990137"/>
        <a:ext cx="365285" cy="499775"/>
      </dsp:txXfrm>
    </dsp:sp>
    <dsp:sp modelId="{17F67A2D-283F-44F8-9C5E-3786C2A409A6}">
      <dsp:nvSpPr>
        <dsp:cNvPr id="0" name=""/>
        <dsp:cNvSpPr/>
      </dsp:nvSpPr>
      <dsp:spPr>
        <a:xfrm>
          <a:off x="9978920" y="3197689"/>
          <a:ext cx="664153" cy="664153"/>
        </a:xfrm>
        <a:prstGeom prst="downArrow">
          <a:avLst>
            <a:gd name="adj1" fmla="val 55000"/>
            <a:gd name="adj2" fmla="val 45000"/>
          </a:avLst>
        </a:prstGeom>
        <a:solidFill>
          <a:srgbClr val="E6B91E">
            <a:tint val="40000"/>
            <a:alpha val="90000"/>
            <a:hueOff val="-1658172"/>
            <a:satOff val="1149"/>
            <a:lumOff val="26"/>
            <a:alphaOff val="0"/>
          </a:srgbClr>
        </a:solidFill>
        <a:ln w="19050" cap="rnd" cmpd="sng" algn="ctr">
          <a:solidFill>
            <a:srgbClr val="E6B91E">
              <a:tint val="40000"/>
              <a:alpha val="90000"/>
              <a:hueOff val="-1658172"/>
              <a:satOff val="1149"/>
              <a:lumOff val="26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10128354" y="3197689"/>
        <a:ext cx="365285" cy="4997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9755E-65CD-4CF4-9A84-A571F4C52072}">
      <dsp:nvSpPr>
        <dsp:cNvPr id="0" name=""/>
        <dsp:cNvSpPr/>
      </dsp:nvSpPr>
      <dsp:spPr>
        <a:xfrm>
          <a:off x="149013" y="562306"/>
          <a:ext cx="1130846" cy="1130846"/>
        </a:xfrm>
        <a:prstGeom prst="ellipse">
          <a:avLst/>
        </a:prstGeom>
        <a:solidFill>
          <a:srgbClr val="E6B91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30441-6CC5-45D0-92A8-D68AFBC735E8}">
      <dsp:nvSpPr>
        <dsp:cNvPr id="0" name=""/>
        <dsp:cNvSpPr/>
      </dsp:nvSpPr>
      <dsp:spPr>
        <a:xfrm>
          <a:off x="386491" y="799784"/>
          <a:ext cx="655891" cy="6558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8BB57-F605-47E1-96B3-186A57D70857}">
      <dsp:nvSpPr>
        <dsp:cNvPr id="0" name=""/>
        <dsp:cNvSpPr/>
      </dsp:nvSpPr>
      <dsp:spPr>
        <a:xfrm>
          <a:off x="1522185" y="562306"/>
          <a:ext cx="2665567" cy="1130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We will reach out to you at different times of the year to see if you would like to chat. 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522185" y="562306"/>
        <a:ext cx="2665567" cy="1130846"/>
      </dsp:txXfrm>
    </dsp:sp>
    <dsp:sp modelId="{F09E16A3-00ED-4AC0-885B-72BD29D2D2AD}">
      <dsp:nvSpPr>
        <dsp:cNvPr id="0" name=""/>
        <dsp:cNvSpPr/>
      </dsp:nvSpPr>
      <dsp:spPr>
        <a:xfrm>
          <a:off x="4652207" y="562306"/>
          <a:ext cx="1130846" cy="1130846"/>
        </a:xfrm>
        <a:prstGeom prst="ellipse">
          <a:avLst/>
        </a:prstGeom>
        <a:solidFill>
          <a:srgbClr val="E6B91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6BE9B3-FA41-4957-B7D4-8C9D5879D155}">
      <dsp:nvSpPr>
        <dsp:cNvPr id="0" name=""/>
        <dsp:cNvSpPr/>
      </dsp:nvSpPr>
      <dsp:spPr>
        <a:xfrm>
          <a:off x="4889685" y="799784"/>
          <a:ext cx="655891" cy="6558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DA90C-32F9-479C-9BCA-EB3520C5350C}">
      <dsp:nvSpPr>
        <dsp:cNvPr id="0" name=""/>
        <dsp:cNvSpPr/>
      </dsp:nvSpPr>
      <dsp:spPr>
        <a:xfrm>
          <a:off x="6025379" y="562306"/>
          <a:ext cx="2665567" cy="1130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You may be referred by your tutor, Thrive coach or another service such as Wellbeing or Money Advice </a:t>
          </a:r>
        </a:p>
      </dsp:txBody>
      <dsp:txXfrm>
        <a:off x="6025379" y="562306"/>
        <a:ext cx="2665567" cy="1130846"/>
      </dsp:txXfrm>
    </dsp:sp>
    <dsp:sp modelId="{AAD29304-CBD9-4206-9A25-0816C2CDB07C}">
      <dsp:nvSpPr>
        <dsp:cNvPr id="0" name=""/>
        <dsp:cNvSpPr/>
      </dsp:nvSpPr>
      <dsp:spPr>
        <a:xfrm>
          <a:off x="149013" y="2386733"/>
          <a:ext cx="1130846" cy="1130846"/>
        </a:xfrm>
        <a:prstGeom prst="ellipse">
          <a:avLst/>
        </a:prstGeom>
        <a:solidFill>
          <a:srgbClr val="E6B91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92B45-B7B0-4648-A249-234279CB17C1}">
      <dsp:nvSpPr>
        <dsp:cNvPr id="0" name=""/>
        <dsp:cNvSpPr/>
      </dsp:nvSpPr>
      <dsp:spPr>
        <a:xfrm>
          <a:off x="386491" y="2624211"/>
          <a:ext cx="655891" cy="6558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FAF13-F2BD-44CB-B352-AE99070A8393}">
      <dsp:nvSpPr>
        <dsp:cNvPr id="0" name=""/>
        <dsp:cNvSpPr/>
      </dsp:nvSpPr>
      <dsp:spPr>
        <a:xfrm>
          <a:off x="1522185" y="2386733"/>
          <a:ext cx="2665567" cy="1130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Email us directly: </a:t>
          </a:r>
          <a:r>
            <a:rPr lang="en-US" sz="2400" kern="1200" dirty="0">
              <a:solidFill>
                <a:schemeClr val="tx1"/>
              </a:solidFill>
              <a:latin typeface="Georgia"/>
              <a:ea typeface="+mn-ea"/>
              <a:cs typeface="+mn-cs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StudentSupportTeam@edgehill.ac.uk</a:t>
          </a:r>
          <a:endParaRPr lang="en-US" sz="2400" kern="1200" dirty="0">
            <a:solidFill>
              <a:schemeClr val="tx1"/>
            </a:solidFill>
            <a:latin typeface="Georgia"/>
            <a:ea typeface="+mn-ea"/>
            <a:cs typeface="+mn-cs"/>
          </a:endParaRPr>
        </a:p>
      </dsp:txBody>
      <dsp:txXfrm>
        <a:off x="1522185" y="2386733"/>
        <a:ext cx="2665567" cy="1130846"/>
      </dsp:txXfrm>
    </dsp:sp>
    <dsp:sp modelId="{356412C0-B607-4E23-B308-2B61D4B0C0CD}">
      <dsp:nvSpPr>
        <dsp:cNvPr id="0" name=""/>
        <dsp:cNvSpPr/>
      </dsp:nvSpPr>
      <dsp:spPr>
        <a:xfrm>
          <a:off x="4652207" y="2386733"/>
          <a:ext cx="1130846" cy="1130846"/>
        </a:xfrm>
        <a:prstGeom prst="ellipse">
          <a:avLst/>
        </a:prstGeom>
        <a:solidFill>
          <a:srgbClr val="E6B91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0A1E9-B0BB-4B00-BC39-46ECFCB0EB1A}">
      <dsp:nvSpPr>
        <dsp:cNvPr id="0" name=""/>
        <dsp:cNvSpPr/>
      </dsp:nvSpPr>
      <dsp:spPr>
        <a:xfrm>
          <a:off x="4889685" y="2624211"/>
          <a:ext cx="655891" cy="655891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5DC11-9529-42AA-87EF-F608DE7BCF9C}">
      <dsp:nvSpPr>
        <dsp:cNvPr id="0" name=""/>
        <dsp:cNvSpPr/>
      </dsp:nvSpPr>
      <dsp:spPr>
        <a:xfrm>
          <a:off x="6025379" y="2386733"/>
          <a:ext cx="2665567" cy="1130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Georgia"/>
              <a:ea typeface="+mn-ea"/>
              <a:cs typeface="+mn-cs"/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Book an appointment </a:t>
          </a:r>
          <a:endParaRPr lang="en-US" sz="2400" kern="1200" dirty="0">
            <a:solidFill>
              <a:schemeClr val="tx1"/>
            </a:solidFill>
            <a:latin typeface="Georgia"/>
            <a:ea typeface="+mn-ea"/>
            <a:cs typeface="+mn-cs"/>
          </a:endParaRPr>
        </a:p>
      </dsp:txBody>
      <dsp:txXfrm>
        <a:off x="6025379" y="2386733"/>
        <a:ext cx="2665567" cy="1130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3ADB6-1C72-4624-83CC-6DE4FA6B74D7}">
      <dsp:nvSpPr>
        <dsp:cNvPr id="0" name=""/>
        <dsp:cNvSpPr/>
      </dsp:nvSpPr>
      <dsp:spPr>
        <a:xfrm>
          <a:off x="3253" y="291772"/>
          <a:ext cx="2580911" cy="1548546"/>
        </a:xfrm>
        <a:prstGeom prst="rect">
          <a:avLst/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0" i="0" u="none" strike="noStrike" kern="1200">
              <a:solidFill>
                <a:sysClr val="window" lastClr="FFFFFF"/>
              </a:solidFill>
              <a:effectLst/>
              <a:latin typeface="Georgia"/>
              <a:ea typeface="Calibri"/>
              <a:cs typeface="Calibri"/>
            </a:rPr>
            <a:t>Feeling </a:t>
          </a:r>
          <a:r>
            <a:rPr lang="en-GB" sz="3000" b="0" i="0" kern="1200">
              <a:solidFill>
                <a:sysClr val="window" lastClr="FFFFFF"/>
              </a:solidFill>
              <a:effectLst/>
              <a:latin typeface="Georgia"/>
              <a:ea typeface="Calibri"/>
              <a:cs typeface="Calibri"/>
            </a:rPr>
            <a:t>overwhelmed</a:t>
          </a:r>
          <a:endParaRPr lang="en-GB" sz="3000" b="0" i="0" kern="1200">
            <a:solidFill>
              <a:sysClr val="window" lastClr="FFFFFF"/>
            </a:solidFill>
            <a:effectLst/>
            <a:latin typeface="Georgia"/>
            <a:ea typeface="+mn-ea"/>
            <a:cs typeface="Segoe UI"/>
          </a:endParaRPr>
        </a:p>
      </dsp:txBody>
      <dsp:txXfrm>
        <a:off x="3253" y="291772"/>
        <a:ext cx="2580911" cy="1548546"/>
      </dsp:txXfrm>
    </dsp:sp>
    <dsp:sp modelId="{E0EDA665-7CEE-441A-8B15-B059671EC276}">
      <dsp:nvSpPr>
        <dsp:cNvPr id="0" name=""/>
        <dsp:cNvSpPr/>
      </dsp:nvSpPr>
      <dsp:spPr>
        <a:xfrm>
          <a:off x="2828602" y="305415"/>
          <a:ext cx="2580911" cy="1548546"/>
        </a:xfrm>
        <a:prstGeom prst="rect">
          <a:avLst/>
        </a:prstGeom>
        <a:solidFill>
          <a:srgbClr val="E6B91E">
            <a:hueOff val="-238900"/>
            <a:satOff val="197"/>
            <a:lumOff val="-164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0" i="0" u="none" strike="noStrike" kern="1200" dirty="0">
              <a:solidFill>
                <a:sysClr val="window" lastClr="FFFFFF"/>
              </a:solidFill>
              <a:effectLst/>
              <a:latin typeface="Georgia"/>
              <a:ea typeface="+mn-ea"/>
              <a:cs typeface="Arial"/>
            </a:rPr>
            <a:t>Settling in </a:t>
          </a:r>
        </a:p>
      </dsp:txBody>
      <dsp:txXfrm>
        <a:off x="2828602" y="305415"/>
        <a:ext cx="2580911" cy="1548546"/>
      </dsp:txXfrm>
    </dsp:sp>
    <dsp:sp modelId="{F2A8B547-4866-461C-A49A-EFE4D5311396}">
      <dsp:nvSpPr>
        <dsp:cNvPr id="0" name=""/>
        <dsp:cNvSpPr/>
      </dsp:nvSpPr>
      <dsp:spPr>
        <a:xfrm>
          <a:off x="5681257" y="291772"/>
          <a:ext cx="2580911" cy="1548546"/>
        </a:xfrm>
        <a:prstGeom prst="rect">
          <a:avLst/>
        </a:prstGeom>
        <a:solidFill>
          <a:srgbClr val="E6B91E">
            <a:hueOff val="-477801"/>
            <a:satOff val="393"/>
            <a:lumOff val="-327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0" i="0" u="none" strike="noStrike" kern="1200">
              <a:solidFill>
                <a:sysClr val="window" lastClr="FFFFFF"/>
              </a:solidFill>
              <a:effectLst/>
              <a:latin typeface="Georgia"/>
              <a:ea typeface="+mn-ea"/>
              <a:cs typeface="Arial"/>
            </a:rPr>
            <a:t> Work/ life balance</a:t>
          </a:r>
        </a:p>
      </dsp:txBody>
      <dsp:txXfrm>
        <a:off x="5681257" y="291772"/>
        <a:ext cx="2580911" cy="1548546"/>
      </dsp:txXfrm>
    </dsp:sp>
    <dsp:sp modelId="{FD5A1A1D-9B75-4A2D-94F7-BC77CC03CEBC}">
      <dsp:nvSpPr>
        <dsp:cNvPr id="0" name=""/>
        <dsp:cNvSpPr/>
      </dsp:nvSpPr>
      <dsp:spPr>
        <a:xfrm>
          <a:off x="8520259" y="291772"/>
          <a:ext cx="2580911" cy="1548546"/>
        </a:xfrm>
        <a:prstGeom prst="rect">
          <a:avLst/>
        </a:prstGeom>
        <a:solidFill>
          <a:srgbClr val="E6B91E">
            <a:hueOff val="-716701"/>
            <a:satOff val="590"/>
            <a:lumOff val="-491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>
              <a:solidFill>
                <a:sysClr val="window" lastClr="FFFFFF"/>
              </a:solidFill>
              <a:latin typeface="Georgia"/>
              <a:ea typeface="Calibri"/>
              <a:cs typeface="Calibri"/>
            </a:rPr>
            <a:t>Not sure where to go for support </a:t>
          </a:r>
          <a:endParaRPr lang="en-GB" sz="3000" b="0" i="0" u="none" strike="noStrike" kern="1200">
            <a:solidFill>
              <a:sysClr val="window" lastClr="FFFFFF"/>
            </a:solidFill>
            <a:effectLst/>
            <a:latin typeface="Georgia"/>
            <a:ea typeface="Calibri"/>
            <a:cs typeface="Calibri"/>
          </a:endParaRPr>
        </a:p>
      </dsp:txBody>
      <dsp:txXfrm>
        <a:off x="8520259" y="291772"/>
        <a:ext cx="2580911" cy="1548546"/>
      </dsp:txXfrm>
    </dsp:sp>
    <dsp:sp modelId="{A40C46D9-09F3-42A6-8E33-0E392B20B931}">
      <dsp:nvSpPr>
        <dsp:cNvPr id="0" name=""/>
        <dsp:cNvSpPr/>
      </dsp:nvSpPr>
      <dsp:spPr>
        <a:xfrm>
          <a:off x="1422754" y="2098410"/>
          <a:ext cx="2580911" cy="1548546"/>
        </a:xfrm>
        <a:prstGeom prst="rect">
          <a:avLst/>
        </a:prstGeom>
        <a:solidFill>
          <a:srgbClr val="E6B91E">
            <a:hueOff val="-955602"/>
            <a:satOff val="787"/>
            <a:lumOff val="-654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0" i="0" u="none" strike="noStrike" kern="1200">
              <a:solidFill>
                <a:sysClr val="window" lastClr="FFFFFF"/>
              </a:solidFill>
              <a:effectLst/>
              <a:latin typeface="Georgia"/>
              <a:ea typeface="+mn-ea"/>
              <a:cs typeface="Arial"/>
            </a:rPr>
            <a:t>Longer term support</a:t>
          </a:r>
          <a:endParaRPr lang="en-GB" sz="3000" kern="1200">
            <a:solidFill>
              <a:sysClr val="window" lastClr="FFFFFF"/>
            </a:solidFill>
            <a:effectLst/>
            <a:latin typeface="Trebuchet MS" panose="020B0603020202020204"/>
            <a:ea typeface="+mn-ea"/>
            <a:cs typeface="+mn-cs"/>
          </a:endParaRPr>
        </a:p>
      </dsp:txBody>
      <dsp:txXfrm>
        <a:off x="1422754" y="2098410"/>
        <a:ext cx="2580911" cy="1548546"/>
      </dsp:txXfrm>
    </dsp:sp>
    <dsp:sp modelId="{AE91ACFE-E8D8-4B30-A16A-25120634F169}">
      <dsp:nvSpPr>
        <dsp:cNvPr id="0" name=""/>
        <dsp:cNvSpPr/>
      </dsp:nvSpPr>
      <dsp:spPr>
        <a:xfrm>
          <a:off x="4261756" y="2098410"/>
          <a:ext cx="2580911" cy="1548546"/>
        </a:xfrm>
        <a:prstGeom prst="rect">
          <a:avLst/>
        </a:prstGeom>
        <a:solidFill>
          <a:srgbClr val="E6B91E">
            <a:hueOff val="-1194502"/>
            <a:satOff val="983"/>
            <a:lumOff val="-818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0" i="0" u="none" strike="noStrike" kern="1200">
              <a:solidFill>
                <a:sysClr val="window" lastClr="FFFFFF"/>
              </a:solidFill>
              <a:effectLst/>
              <a:latin typeface="Georgia"/>
              <a:ea typeface="Calibri"/>
              <a:cs typeface="Calibri"/>
            </a:rPr>
            <a:t>Thinking of leaving University </a:t>
          </a:r>
          <a:endParaRPr lang="en-GB" sz="3000" b="0" i="0" u="none" strike="noStrike" kern="1200">
            <a:solidFill>
              <a:sysClr val="window" lastClr="FFFFFF"/>
            </a:solidFill>
            <a:effectLst/>
            <a:latin typeface="Georgia"/>
            <a:ea typeface="+mn-ea"/>
            <a:cs typeface="Arial"/>
          </a:endParaRPr>
        </a:p>
      </dsp:txBody>
      <dsp:txXfrm>
        <a:off x="4261756" y="2098410"/>
        <a:ext cx="2580911" cy="1548546"/>
      </dsp:txXfrm>
    </dsp:sp>
    <dsp:sp modelId="{2BC0DB39-D51D-4FE5-9E47-3C4343EAEAB3}">
      <dsp:nvSpPr>
        <dsp:cNvPr id="0" name=""/>
        <dsp:cNvSpPr/>
      </dsp:nvSpPr>
      <dsp:spPr>
        <a:xfrm>
          <a:off x="7100758" y="2098410"/>
          <a:ext cx="2580911" cy="1548546"/>
        </a:xfrm>
        <a:prstGeom prst="rect">
          <a:avLst/>
        </a:prstGeom>
        <a:solidFill>
          <a:srgbClr val="E6B91E">
            <a:hueOff val="-1433403"/>
            <a:satOff val="1180"/>
            <a:lumOff val="-981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0" i="0" u="none" strike="noStrike" kern="1200">
              <a:solidFill>
                <a:sysClr val="window" lastClr="FFFFFF"/>
              </a:solidFill>
              <a:effectLst/>
              <a:latin typeface="Georgia"/>
              <a:ea typeface="Calibri"/>
              <a:cs typeface="Calibri"/>
            </a:rPr>
            <a:t>Help with options</a:t>
          </a:r>
        </a:p>
      </dsp:txBody>
      <dsp:txXfrm>
        <a:off x="7100758" y="2098410"/>
        <a:ext cx="2580911" cy="1548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D43C7-7E38-4631-ADE9-2560F3021361}">
      <dsp:nvSpPr>
        <dsp:cNvPr id="0" name=""/>
        <dsp:cNvSpPr/>
      </dsp:nvSpPr>
      <dsp:spPr>
        <a:xfrm>
          <a:off x="190310" y="411828"/>
          <a:ext cx="1146900" cy="1146900"/>
        </a:xfrm>
        <a:prstGeom prst="ellipse">
          <a:avLst/>
        </a:prstGeom>
        <a:solidFill>
          <a:srgbClr val="E6B91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5A631-5BE0-43C5-803F-3CAA313B0165}">
      <dsp:nvSpPr>
        <dsp:cNvPr id="0" name=""/>
        <dsp:cNvSpPr/>
      </dsp:nvSpPr>
      <dsp:spPr>
        <a:xfrm>
          <a:off x="431159" y="652677"/>
          <a:ext cx="665202" cy="6652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5794D-A5FA-48D4-8192-37C485F0A0BC}">
      <dsp:nvSpPr>
        <dsp:cNvPr id="0" name=""/>
        <dsp:cNvSpPr/>
      </dsp:nvSpPr>
      <dsp:spPr>
        <a:xfrm>
          <a:off x="1582975" y="411828"/>
          <a:ext cx="2703408" cy="114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Georgia"/>
              <a:ea typeface="+mn-ea"/>
              <a:cs typeface="Calibri"/>
            </a:rPr>
            <a:t>Starting Uni</a:t>
          </a:r>
        </a:p>
      </dsp:txBody>
      <dsp:txXfrm>
        <a:off x="1582975" y="411828"/>
        <a:ext cx="2703408" cy="1146900"/>
      </dsp:txXfrm>
    </dsp:sp>
    <dsp:sp modelId="{0B2E9EA3-1385-44ED-A093-B674F03E6579}">
      <dsp:nvSpPr>
        <dsp:cNvPr id="0" name=""/>
        <dsp:cNvSpPr/>
      </dsp:nvSpPr>
      <dsp:spPr>
        <a:xfrm>
          <a:off x="4757431" y="411828"/>
          <a:ext cx="1146900" cy="1146900"/>
        </a:xfrm>
        <a:prstGeom prst="ellipse">
          <a:avLst/>
        </a:prstGeom>
        <a:solidFill>
          <a:srgbClr val="E6B91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773ED-E15C-4570-8016-72D585216360}">
      <dsp:nvSpPr>
        <dsp:cNvPr id="0" name=""/>
        <dsp:cNvSpPr/>
      </dsp:nvSpPr>
      <dsp:spPr>
        <a:xfrm>
          <a:off x="4998280" y="652677"/>
          <a:ext cx="665202" cy="6652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1C709-F4E7-4FC6-9D6B-F820B6158CBF}">
      <dsp:nvSpPr>
        <dsp:cNvPr id="0" name=""/>
        <dsp:cNvSpPr/>
      </dsp:nvSpPr>
      <dsp:spPr>
        <a:xfrm>
          <a:off x="6150096" y="411828"/>
          <a:ext cx="2703408" cy="114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Georgia"/>
              <a:ea typeface="+mn-ea"/>
              <a:cs typeface="Calibri"/>
            </a:rPr>
            <a:t>Transition to Uni </a:t>
          </a:r>
        </a:p>
      </dsp:txBody>
      <dsp:txXfrm>
        <a:off x="6150096" y="411828"/>
        <a:ext cx="2703408" cy="1146900"/>
      </dsp:txXfrm>
    </dsp:sp>
    <dsp:sp modelId="{44C46BB9-05F0-4891-ADB4-5979870BDC2D}">
      <dsp:nvSpPr>
        <dsp:cNvPr id="0" name=""/>
        <dsp:cNvSpPr/>
      </dsp:nvSpPr>
      <dsp:spPr>
        <a:xfrm>
          <a:off x="190310" y="2197244"/>
          <a:ext cx="1146900" cy="1146900"/>
        </a:xfrm>
        <a:prstGeom prst="ellipse">
          <a:avLst/>
        </a:prstGeom>
        <a:solidFill>
          <a:srgbClr val="E6B91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3D39E-C79D-41FC-8051-767A6AC6D7ED}">
      <dsp:nvSpPr>
        <dsp:cNvPr id="0" name=""/>
        <dsp:cNvSpPr/>
      </dsp:nvSpPr>
      <dsp:spPr>
        <a:xfrm>
          <a:off x="431159" y="2438093"/>
          <a:ext cx="665202" cy="6652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3205F-AA48-40B5-AE30-A53BF8C7C251}">
      <dsp:nvSpPr>
        <dsp:cNvPr id="0" name=""/>
        <dsp:cNvSpPr/>
      </dsp:nvSpPr>
      <dsp:spPr>
        <a:xfrm>
          <a:off x="1582975" y="2197244"/>
          <a:ext cx="2703408" cy="114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Georgia"/>
              <a:ea typeface="+mn-ea"/>
              <a:cs typeface="Calibri"/>
            </a:rPr>
            <a:t>Lots going on</a:t>
          </a:r>
          <a:endParaRPr lang="en-US" sz="2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1582975" y="2197244"/>
        <a:ext cx="2703408" cy="1146900"/>
      </dsp:txXfrm>
    </dsp:sp>
    <dsp:sp modelId="{01709066-B2E4-4E36-90A7-7FB3857B1A62}">
      <dsp:nvSpPr>
        <dsp:cNvPr id="0" name=""/>
        <dsp:cNvSpPr/>
      </dsp:nvSpPr>
      <dsp:spPr>
        <a:xfrm>
          <a:off x="4757431" y="2197244"/>
          <a:ext cx="1146900" cy="1146900"/>
        </a:xfrm>
        <a:prstGeom prst="ellipse">
          <a:avLst/>
        </a:prstGeom>
        <a:solidFill>
          <a:srgbClr val="E6B91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62423-93B3-419D-8714-47E8A0EC3B91}">
      <dsp:nvSpPr>
        <dsp:cNvPr id="0" name=""/>
        <dsp:cNvSpPr/>
      </dsp:nvSpPr>
      <dsp:spPr>
        <a:xfrm>
          <a:off x="4998280" y="2438093"/>
          <a:ext cx="665202" cy="6652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85D23-5F54-4B76-8A70-B04C1C5CBDF0}">
      <dsp:nvSpPr>
        <dsp:cNvPr id="0" name=""/>
        <dsp:cNvSpPr/>
      </dsp:nvSpPr>
      <dsp:spPr>
        <a:xfrm>
          <a:off x="6150096" y="2197244"/>
          <a:ext cx="2703408" cy="114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Georgia"/>
              <a:ea typeface="Calibri"/>
              <a:cs typeface="Calibri"/>
            </a:rPr>
            <a:t>Key stress points of the Academic Year</a:t>
          </a:r>
          <a:endParaRPr lang="en-GB" sz="2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Georgia"/>
            <a:ea typeface="+mn-ea"/>
            <a:cs typeface="+mn-cs"/>
          </a:endParaRPr>
        </a:p>
      </dsp:txBody>
      <dsp:txXfrm>
        <a:off x="6150096" y="2197244"/>
        <a:ext cx="2703408" cy="1146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4491A-76A9-4CF6-BED9-8B17E8C24774}">
      <dsp:nvSpPr>
        <dsp:cNvPr id="0" name=""/>
        <dsp:cNvSpPr/>
      </dsp:nvSpPr>
      <dsp:spPr>
        <a:xfrm>
          <a:off x="1382" y="1767407"/>
          <a:ext cx="1567614" cy="995435"/>
        </a:xfrm>
        <a:prstGeom prst="roundRect">
          <a:avLst>
            <a:gd name="adj" fmla="val 10000"/>
          </a:avLst>
        </a:prstGeom>
        <a:solidFill>
          <a:srgbClr val="54A02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83273-6C0C-461D-8239-2E1DB53D4E73}">
      <dsp:nvSpPr>
        <dsp:cNvPr id="0" name=""/>
        <dsp:cNvSpPr/>
      </dsp:nvSpPr>
      <dsp:spPr>
        <a:xfrm>
          <a:off x="175561" y="1932878"/>
          <a:ext cx="1567614" cy="99543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54A02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u="none" strike="noStrike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Georgia"/>
              <a:ea typeface="+mn-ea"/>
              <a:cs typeface="Calibri"/>
            </a:rPr>
            <a:t>Student Services </a:t>
          </a:r>
        </a:p>
      </dsp:txBody>
      <dsp:txXfrm>
        <a:off x="204716" y="1962033"/>
        <a:ext cx="1509304" cy="937125"/>
      </dsp:txXfrm>
    </dsp:sp>
    <dsp:sp modelId="{86CD7644-680B-4884-8568-9172D7CC01F3}">
      <dsp:nvSpPr>
        <dsp:cNvPr id="0" name=""/>
        <dsp:cNvSpPr/>
      </dsp:nvSpPr>
      <dsp:spPr>
        <a:xfrm>
          <a:off x="1917355" y="1767407"/>
          <a:ext cx="1567614" cy="995435"/>
        </a:xfrm>
        <a:prstGeom prst="roundRect">
          <a:avLst>
            <a:gd name="adj" fmla="val 10000"/>
          </a:avLst>
        </a:prstGeom>
        <a:solidFill>
          <a:srgbClr val="54A02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18429-A1DF-4E49-841C-791514417A93}">
      <dsp:nvSpPr>
        <dsp:cNvPr id="0" name=""/>
        <dsp:cNvSpPr/>
      </dsp:nvSpPr>
      <dsp:spPr>
        <a:xfrm>
          <a:off x="2091534" y="1932878"/>
          <a:ext cx="1567614" cy="99543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54A02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Learning Services </a:t>
          </a:r>
        </a:p>
      </dsp:txBody>
      <dsp:txXfrm>
        <a:off x="2120689" y="1962033"/>
        <a:ext cx="1509304" cy="937125"/>
      </dsp:txXfrm>
    </dsp:sp>
    <dsp:sp modelId="{A818561A-B465-4A3E-8E79-22B50369E2E0}">
      <dsp:nvSpPr>
        <dsp:cNvPr id="0" name=""/>
        <dsp:cNvSpPr/>
      </dsp:nvSpPr>
      <dsp:spPr>
        <a:xfrm>
          <a:off x="3833328" y="1767407"/>
          <a:ext cx="1567614" cy="995435"/>
        </a:xfrm>
        <a:prstGeom prst="roundRect">
          <a:avLst>
            <a:gd name="adj" fmla="val 10000"/>
          </a:avLst>
        </a:prstGeom>
        <a:solidFill>
          <a:srgbClr val="54A02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23CC2-AC91-4C0B-9DC3-80361AA55DCE}">
      <dsp:nvSpPr>
        <dsp:cNvPr id="0" name=""/>
        <dsp:cNvSpPr/>
      </dsp:nvSpPr>
      <dsp:spPr>
        <a:xfrm>
          <a:off x="4007507" y="1932878"/>
          <a:ext cx="1567614" cy="99543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54A02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Your Department</a:t>
          </a:r>
        </a:p>
      </dsp:txBody>
      <dsp:txXfrm>
        <a:off x="4036662" y="1962033"/>
        <a:ext cx="1509304" cy="937125"/>
      </dsp:txXfrm>
    </dsp:sp>
    <dsp:sp modelId="{F0FC22CA-9B7C-439A-A45C-6D7205CAE26E}">
      <dsp:nvSpPr>
        <dsp:cNvPr id="0" name=""/>
        <dsp:cNvSpPr/>
      </dsp:nvSpPr>
      <dsp:spPr>
        <a:xfrm>
          <a:off x="5749301" y="1767407"/>
          <a:ext cx="1567614" cy="995435"/>
        </a:xfrm>
        <a:prstGeom prst="roundRect">
          <a:avLst>
            <a:gd name="adj" fmla="val 10000"/>
          </a:avLst>
        </a:prstGeom>
        <a:solidFill>
          <a:srgbClr val="54A02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28215-7232-45CD-B4CE-281F1E0A6030}">
      <dsp:nvSpPr>
        <dsp:cNvPr id="0" name=""/>
        <dsp:cNvSpPr/>
      </dsp:nvSpPr>
      <dsp:spPr>
        <a:xfrm>
          <a:off x="5923480" y="1932878"/>
          <a:ext cx="1567614" cy="99543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54A02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Careers </a:t>
          </a:r>
        </a:p>
      </dsp:txBody>
      <dsp:txXfrm>
        <a:off x="5952635" y="1962033"/>
        <a:ext cx="1509304" cy="937125"/>
      </dsp:txXfrm>
    </dsp:sp>
    <dsp:sp modelId="{07957ACA-A705-462D-8723-3B1EDBC0F93F}">
      <dsp:nvSpPr>
        <dsp:cNvPr id="0" name=""/>
        <dsp:cNvSpPr/>
      </dsp:nvSpPr>
      <dsp:spPr>
        <a:xfrm>
          <a:off x="7665274" y="1767407"/>
          <a:ext cx="1567614" cy="995435"/>
        </a:xfrm>
        <a:prstGeom prst="roundRect">
          <a:avLst>
            <a:gd name="adj" fmla="val 10000"/>
          </a:avLst>
        </a:prstGeom>
        <a:solidFill>
          <a:srgbClr val="54A02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CEACD-85C9-4A11-8BDB-2C27D269394A}">
      <dsp:nvSpPr>
        <dsp:cNvPr id="0" name=""/>
        <dsp:cNvSpPr/>
      </dsp:nvSpPr>
      <dsp:spPr>
        <a:xfrm>
          <a:off x="7839453" y="1932878"/>
          <a:ext cx="1567614" cy="99543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54A02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Facilities Management </a:t>
          </a:r>
        </a:p>
      </dsp:txBody>
      <dsp:txXfrm>
        <a:off x="7868608" y="1962033"/>
        <a:ext cx="1509304" cy="937125"/>
      </dsp:txXfrm>
    </dsp:sp>
    <dsp:sp modelId="{FBE42EDB-EE1E-4131-AE90-6081B8928A0C}">
      <dsp:nvSpPr>
        <dsp:cNvPr id="0" name=""/>
        <dsp:cNvSpPr/>
      </dsp:nvSpPr>
      <dsp:spPr>
        <a:xfrm>
          <a:off x="9581247" y="1767407"/>
          <a:ext cx="1567614" cy="995435"/>
        </a:xfrm>
        <a:prstGeom prst="roundRect">
          <a:avLst>
            <a:gd name="adj" fmla="val 10000"/>
          </a:avLst>
        </a:prstGeom>
        <a:solidFill>
          <a:srgbClr val="54A02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1F1F2-F31A-46F5-8953-98D8AABD87D4}">
      <dsp:nvSpPr>
        <dsp:cNvPr id="0" name=""/>
        <dsp:cNvSpPr/>
      </dsp:nvSpPr>
      <dsp:spPr>
        <a:xfrm>
          <a:off x="9755426" y="1932878"/>
          <a:ext cx="1567614" cy="99543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54A02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External Services</a:t>
          </a:r>
        </a:p>
      </dsp:txBody>
      <dsp:txXfrm>
        <a:off x="9784581" y="1962033"/>
        <a:ext cx="1509304" cy="9371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42EDB-EE1E-4131-AE90-6081B8928A0C}">
      <dsp:nvSpPr>
        <dsp:cNvPr id="0" name=""/>
        <dsp:cNvSpPr/>
      </dsp:nvSpPr>
      <dsp:spPr>
        <a:xfrm>
          <a:off x="3827" y="1294171"/>
          <a:ext cx="1865163" cy="1184378"/>
        </a:xfrm>
        <a:prstGeom prst="roundRect">
          <a:avLst>
            <a:gd name="adj" fmla="val 10000"/>
          </a:avLst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1F1F2-F31A-46F5-8953-98D8AABD87D4}">
      <dsp:nvSpPr>
        <dsp:cNvPr id="0" name=""/>
        <dsp:cNvSpPr/>
      </dsp:nvSpPr>
      <dsp:spPr>
        <a:xfrm>
          <a:off x="211068" y="1491049"/>
          <a:ext cx="1865163" cy="118437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E6B91E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u="none" strike="noStrik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/>
              <a:ea typeface="+mn-ea"/>
              <a:cs typeface="Calibri"/>
            </a:rPr>
            <a:t>Not enjoying</a:t>
          </a: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your course </a:t>
          </a:r>
        </a:p>
      </dsp:txBody>
      <dsp:txXfrm>
        <a:off x="245757" y="1525738"/>
        <a:ext cx="1795785" cy="1115000"/>
      </dsp:txXfrm>
    </dsp:sp>
    <dsp:sp modelId="{C3DC7EDE-B692-4922-A559-211CEE09CEDB}">
      <dsp:nvSpPr>
        <dsp:cNvPr id="0" name=""/>
        <dsp:cNvSpPr/>
      </dsp:nvSpPr>
      <dsp:spPr>
        <a:xfrm>
          <a:off x="2283471" y="1294171"/>
          <a:ext cx="1865163" cy="1184378"/>
        </a:xfrm>
        <a:prstGeom prst="roundRect">
          <a:avLst>
            <a:gd name="adj" fmla="val 10000"/>
          </a:avLst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337C0-C241-4307-8D9B-CE7FD850CB74}">
      <dsp:nvSpPr>
        <dsp:cNvPr id="0" name=""/>
        <dsp:cNvSpPr/>
      </dsp:nvSpPr>
      <dsp:spPr>
        <a:xfrm>
          <a:off x="2490712" y="1491049"/>
          <a:ext cx="1865163" cy="118437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E6B91E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Change in career pathways </a:t>
          </a:r>
          <a:endParaRPr lang="en-US" sz="2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2525401" y="1525738"/>
        <a:ext cx="1795785" cy="1115000"/>
      </dsp:txXfrm>
    </dsp:sp>
    <dsp:sp modelId="{D73DF7EF-F9AD-4C2D-AFFF-E73625C62FE5}">
      <dsp:nvSpPr>
        <dsp:cNvPr id="0" name=""/>
        <dsp:cNvSpPr/>
      </dsp:nvSpPr>
      <dsp:spPr>
        <a:xfrm>
          <a:off x="4563115" y="1294171"/>
          <a:ext cx="1865163" cy="1184378"/>
        </a:xfrm>
        <a:prstGeom prst="roundRect">
          <a:avLst>
            <a:gd name="adj" fmla="val 10000"/>
          </a:avLst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98E49-8364-4D59-84D7-28B84B8AA4E1}">
      <dsp:nvSpPr>
        <dsp:cNvPr id="0" name=""/>
        <dsp:cNvSpPr/>
      </dsp:nvSpPr>
      <dsp:spPr>
        <a:xfrm>
          <a:off x="4770356" y="1491049"/>
          <a:ext cx="1865163" cy="118437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E6B91E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Unsure on options available </a:t>
          </a:r>
        </a:p>
      </dsp:txBody>
      <dsp:txXfrm>
        <a:off x="4805045" y="1525738"/>
        <a:ext cx="1795785" cy="1115000"/>
      </dsp:txXfrm>
    </dsp:sp>
    <dsp:sp modelId="{09212D79-7C43-415F-82E6-908546E7FB0F}">
      <dsp:nvSpPr>
        <dsp:cNvPr id="0" name=""/>
        <dsp:cNvSpPr/>
      </dsp:nvSpPr>
      <dsp:spPr>
        <a:xfrm>
          <a:off x="6842759" y="1294171"/>
          <a:ext cx="1865163" cy="1184378"/>
        </a:xfrm>
        <a:prstGeom prst="roundRect">
          <a:avLst>
            <a:gd name="adj" fmla="val 10000"/>
          </a:avLst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76B5C-9349-4269-86A9-9F55B50D19FA}">
      <dsp:nvSpPr>
        <dsp:cNvPr id="0" name=""/>
        <dsp:cNvSpPr/>
      </dsp:nvSpPr>
      <dsp:spPr>
        <a:xfrm>
          <a:off x="7050000" y="1491049"/>
          <a:ext cx="1865163" cy="118437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E6B91E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Worried about assessments </a:t>
          </a:r>
        </a:p>
      </dsp:txBody>
      <dsp:txXfrm>
        <a:off x="7084689" y="1525738"/>
        <a:ext cx="1795785" cy="1115000"/>
      </dsp:txXfrm>
    </dsp:sp>
    <dsp:sp modelId="{9A72C5CF-17A6-46E9-9493-E14C70F8C12F}">
      <dsp:nvSpPr>
        <dsp:cNvPr id="0" name=""/>
        <dsp:cNvSpPr/>
      </dsp:nvSpPr>
      <dsp:spPr>
        <a:xfrm>
          <a:off x="9122403" y="1294171"/>
          <a:ext cx="1865163" cy="1184378"/>
        </a:xfrm>
        <a:prstGeom prst="roundRect">
          <a:avLst>
            <a:gd name="adj" fmla="val 10000"/>
          </a:avLst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C1111-5290-46A0-939D-9D4D7329DCB0}">
      <dsp:nvSpPr>
        <dsp:cNvPr id="0" name=""/>
        <dsp:cNvSpPr/>
      </dsp:nvSpPr>
      <dsp:spPr>
        <a:xfrm>
          <a:off x="9329644" y="1491049"/>
          <a:ext cx="1865163" cy="118437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E6B91E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Don't think it is the right time</a:t>
          </a:r>
          <a:endParaRPr lang="en-US" sz="2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9364333" y="1525738"/>
        <a:ext cx="1795785" cy="1115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00BEE-CB76-43C6-9344-1654D00BC0B4}">
      <dsp:nvSpPr>
        <dsp:cNvPr id="0" name=""/>
        <dsp:cNvSpPr/>
      </dsp:nvSpPr>
      <dsp:spPr>
        <a:xfrm>
          <a:off x="0" y="0"/>
          <a:ext cx="8828650" cy="0"/>
        </a:xfrm>
        <a:prstGeom prst="line">
          <a:avLst/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E6B91E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67A00-771A-4BEE-8D66-1B1E20885AAE}">
      <dsp:nvSpPr>
        <dsp:cNvPr id="0" name=""/>
        <dsp:cNvSpPr/>
      </dsp:nvSpPr>
      <dsp:spPr>
        <a:xfrm>
          <a:off x="0" y="0"/>
          <a:ext cx="1765730" cy="4062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We…</a:t>
          </a:r>
          <a:endParaRPr lang="en-US" sz="4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0" y="0"/>
        <a:ext cx="1765730" cy="4062335"/>
      </dsp:txXfrm>
    </dsp:sp>
    <dsp:sp modelId="{5D251859-2B4A-430E-B3D0-C3D6EB8E1282}">
      <dsp:nvSpPr>
        <dsp:cNvPr id="0" name=""/>
        <dsp:cNvSpPr/>
      </dsp:nvSpPr>
      <dsp:spPr>
        <a:xfrm>
          <a:off x="1898159" y="31984"/>
          <a:ext cx="6930490" cy="639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Talk to you about everything you have going on</a:t>
          </a:r>
          <a:endParaRPr lang="en-US" sz="2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898159" y="31984"/>
        <a:ext cx="6930490" cy="639698"/>
      </dsp:txXfrm>
    </dsp:sp>
    <dsp:sp modelId="{614E1878-57DE-465A-A3A6-5CA456F33851}">
      <dsp:nvSpPr>
        <dsp:cNvPr id="0" name=""/>
        <dsp:cNvSpPr/>
      </dsp:nvSpPr>
      <dsp:spPr>
        <a:xfrm>
          <a:off x="1765730" y="671683"/>
          <a:ext cx="7062920" cy="0"/>
        </a:xfrm>
        <a:prstGeom prst="line">
          <a:avLst/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E6B91E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5A489-9D8F-43E1-92CD-F09DD3DAB2E9}">
      <dsp:nvSpPr>
        <dsp:cNvPr id="0" name=""/>
        <dsp:cNvSpPr/>
      </dsp:nvSpPr>
      <dsp:spPr>
        <a:xfrm>
          <a:off x="1898159" y="703668"/>
          <a:ext cx="6930490" cy="639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Look at what support is available </a:t>
          </a:r>
          <a:endParaRPr lang="en-US" sz="2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898159" y="703668"/>
        <a:ext cx="6930490" cy="639698"/>
      </dsp:txXfrm>
    </dsp:sp>
    <dsp:sp modelId="{98758524-8976-4AB1-9AE7-1B3D2046DC0B}">
      <dsp:nvSpPr>
        <dsp:cNvPr id="0" name=""/>
        <dsp:cNvSpPr/>
      </dsp:nvSpPr>
      <dsp:spPr>
        <a:xfrm>
          <a:off x="1765730" y="1343367"/>
          <a:ext cx="7062920" cy="0"/>
        </a:xfrm>
        <a:prstGeom prst="line">
          <a:avLst/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E6B91E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D3F81-888C-4CFF-9918-B6DBF673C05C}">
      <dsp:nvSpPr>
        <dsp:cNvPr id="0" name=""/>
        <dsp:cNvSpPr/>
      </dsp:nvSpPr>
      <dsp:spPr>
        <a:xfrm>
          <a:off x="1898159" y="1375352"/>
          <a:ext cx="6930490" cy="639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Talk through your options</a:t>
          </a:r>
          <a:endParaRPr lang="en-US" sz="2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898159" y="1375352"/>
        <a:ext cx="6930490" cy="639698"/>
      </dsp:txXfrm>
    </dsp:sp>
    <dsp:sp modelId="{4D8623D3-1645-4F5F-9DCE-D60DEE1C4332}">
      <dsp:nvSpPr>
        <dsp:cNvPr id="0" name=""/>
        <dsp:cNvSpPr/>
      </dsp:nvSpPr>
      <dsp:spPr>
        <a:xfrm>
          <a:off x="1765730" y="2015051"/>
          <a:ext cx="7062920" cy="0"/>
        </a:xfrm>
        <a:prstGeom prst="line">
          <a:avLst/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E6B91E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1D9E1-241C-42C3-9FF2-B3B6AF0BB2B2}">
      <dsp:nvSpPr>
        <dsp:cNvPr id="0" name=""/>
        <dsp:cNvSpPr/>
      </dsp:nvSpPr>
      <dsp:spPr>
        <a:xfrm>
          <a:off x="1898159" y="2047035"/>
          <a:ext cx="6930490" cy="639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Discuss next steps and actions </a:t>
          </a:r>
          <a:endParaRPr lang="en-US" sz="2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898159" y="2047035"/>
        <a:ext cx="6930490" cy="639698"/>
      </dsp:txXfrm>
    </dsp:sp>
    <dsp:sp modelId="{8CB18436-CEB9-4E86-B5BE-468B00FDD55F}">
      <dsp:nvSpPr>
        <dsp:cNvPr id="0" name=""/>
        <dsp:cNvSpPr/>
      </dsp:nvSpPr>
      <dsp:spPr>
        <a:xfrm>
          <a:off x="1765730" y="2686734"/>
          <a:ext cx="7062920" cy="0"/>
        </a:xfrm>
        <a:prstGeom prst="line">
          <a:avLst/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E6B91E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81056-2FA4-4688-92D4-64EF6C5559BB}">
      <dsp:nvSpPr>
        <dsp:cNvPr id="0" name=""/>
        <dsp:cNvSpPr/>
      </dsp:nvSpPr>
      <dsp:spPr>
        <a:xfrm>
          <a:off x="1898159" y="2718719"/>
          <a:ext cx="6930490" cy="639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Support you to access and manage any support needed </a:t>
          </a:r>
          <a:endParaRPr lang="en-US" sz="2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898159" y="2718719"/>
        <a:ext cx="6930490" cy="639698"/>
      </dsp:txXfrm>
    </dsp:sp>
    <dsp:sp modelId="{A4AD2A31-1F3F-4ABD-835D-0356B02A46A2}">
      <dsp:nvSpPr>
        <dsp:cNvPr id="0" name=""/>
        <dsp:cNvSpPr/>
      </dsp:nvSpPr>
      <dsp:spPr>
        <a:xfrm>
          <a:off x="1765730" y="3358418"/>
          <a:ext cx="7062920" cy="0"/>
        </a:xfrm>
        <a:prstGeom prst="line">
          <a:avLst/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E6B91E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9583F-50DB-41EF-9537-4A4ED0986466}">
      <dsp:nvSpPr>
        <dsp:cNvPr id="0" name=""/>
        <dsp:cNvSpPr/>
      </dsp:nvSpPr>
      <dsp:spPr>
        <a:xfrm>
          <a:off x="1898159" y="3390403"/>
          <a:ext cx="6930490" cy="639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Offer Follow up appointment and ongoing support if needed</a:t>
          </a:r>
          <a:endParaRPr lang="en-US" sz="2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898159" y="3390403"/>
        <a:ext cx="6930490" cy="639698"/>
      </dsp:txXfrm>
    </dsp:sp>
    <dsp:sp modelId="{2225A652-C61A-4DC7-A7CB-BEB8C65C9DC9}">
      <dsp:nvSpPr>
        <dsp:cNvPr id="0" name=""/>
        <dsp:cNvSpPr/>
      </dsp:nvSpPr>
      <dsp:spPr>
        <a:xfrm>
          <a:off x="1765730" y="4030102"/>
          <a:ext cx="7062920" cy="0"/>
        </a:xfrm>
        <a:prstGeom prst="line">
          <a:avLst/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E6B91E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95A3B-60C8-1C43-BC76-9383FE7B5ABA}">
      <dsp:nvSpPr>
        <dsp:cNvPr id="0" name=""/>
        <dsp:cNvSpPr/>
      </dsp:nvSpPr>
      <dsp:spPr>
        <a:xfrm>
          <a:off x="0" y="280738"/>
          <a:ext cx="11014567" cy="1085760"/>
        </a:xfrm>
        <a:prstGeom prst="roundRect">
          <a:avLst/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  <a:latin typeface="Georgia"/>
              <a:ea typeface="+mn-ea"/>
              <a:cs typeface="+mn-cs"/>
            </a:rPr>
            <a:t>The Student Support Team are also the designated support team for the following student groups </a:t>
          </a:r>
        </a:p>
      </dsp:txBody>
      <dsp:txXfrm>
        <a:off x="53002" y="333740"/>
        <a:ext cx="10908563" cy="979756"/>
      </dsp:txXfrm>
    </dsp:sp>
    <dsp:sp modelId="{3AB7573B-FBAE-8C48-913E-22AA70599DBD}">
      <dsp:nvSpPr>
        <dsp:cNvPr id="0" name=""/>
        <dsp:cNvSpPr/>
      </dsp:nvSpPr>
      <dsp:spPr>
        <a:xfrm>
          <a:off x="0" y="1516513"/>
          <a:ext cx="11014567" cy="1470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713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Care experienced and Estranged students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Young Adult Carers 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Transgender Students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Pregnant Students </a:t>
          </a:r>
        </a:p>
      </dsp:txBody>
      <dsp:txXfrm>
        <a:off x="0" y="1516513"/>
        <a:ext cx="11014567" cy="1470735"/>
      </dsp:txXfrm>
    </dsp:sp>
    <dsp:sp modelId="{9E8226F7-8148-6844-BD6E-B571EE411F44}">
      <dsp:nvSpPr>
        <dsp:cNvPr id="0" name=""/>
        <dsp:cNvSpPr/>
      </dsp:nvSpPr>
      <dsp:spPr>
        <a:xfrm>
          <a:off x="0" y="3112496"/>
          <a:ext cx="11014567" cy="1085760"/>
        </a:xfrm>
        <a:prstGeom prst="roundRect">
          <a:avLst/>
        </a:prstGeom>
        <a:solidFill>
          <a:srgbClr val="E6B91E">
            <a:hueOff val="-1433403"/>
            <a:satOff val="1180"/>
            <a:lumOff val="-981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  <a:latin typeface="Georgia"/>
              <a:ea typeface="+mn-ea"/>
              <a:cs typeface="+mn-cs"/>
            </a:rPr>
            <a:t>We offer bespoke 1-1 support for each student group and we are on hand for support for the duration of your studies at Edge Hill. </a:t>
          </a:r>
        </a:p>
      </dsp:txBody>
      <dsp:txXfrm>
        <a:off x="53002" y="3165498"/>
        <a:ext cx="10908563" cy="9797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D6B1A-DE7E-467F-8FA5-4B9C9120FABA}">
      <dsp:nvSpPr>
        <dsp:cNvPr id="0" name=""/>
        <dsp:cNvSpPr/>
      </dsp:nvSpPr>
      <dsp:spPr>
        <a:xfrm>
          <a:off x="0" y="1997"/>
          <a:ext cx="8924406" cy="0"/>
        </a:xfrm>
        <a:prstGeom prst="line">
          <a:avLst/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E6B91E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6E994-5D61-4E99-A7CD-E4BC26F97DFA}">
      <dsp:nvSpPr>
        <dsp:cNvPr id="0" name=""/>
        <dsp:cNvSpPr/>
      </dsp:nvSpPr>
      <dsp:spPr>
        <a:xfrm>
          <a:off x="0" y="1997"/>
          <a:ext cx="8924406" cy="681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Your Support Package:</a:t>
          </a:r>
          <a:endParaRPr lang="en-GB" sz="2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0" y="1997"/>
        <a:ext cx="8924406" cy="681229"/>
      </dsp:txXfrm>
    </dsp:sp>
    <dsp:sp modelId="{ABD9FB19-8A46-4260-8EE0-C4630950FC10}">
      <dsp:nvSpPr>
        <dsp:cNvPr id="0" name=""/>
        <dsp:cNvSpPr/>
      </dsp:nvSpPr>
      <dsp:spPr>
        <a:xfrm>
          <a:off x="0" y="683227"/>
          <a:ext cx="8924406" cy="0"/>
        </a:xfrm>
        <a:prstGeom prst="line">
          <a:avLst/>
        </a:prstGeom>
        <a:solidFill>
          <a:srgbClr val="E6B91E">
            <a:hueOff val="-286681"/>
            <a:satOff val="236"/>
            <a:lumOff val="-196"/>
            <a:alphaOff val="0"/>
          </a:srgbClr>
        </a:solidFill>
        <a:ln w="19050" cap="rnd" cmpd="sng" algn="ctr">
          <a:solidFill>
            <a:srgbClr val="E6B91E">
              <a:hueOff val="-286681"/>
              <a:satOff val="236"/>
              <a:lumOff val="-196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9E913-8419-4BFD-8AF7-B747365D8E55}">
      <dsp:nvSpPr>
        <dsp:cNvPr id="0" name=""/>
        <dsp:cNvSpPr/>
      </dsp:nvSpPr>
      <dsp:spPr>
        <a:xfrm>
          <a:off x="0" y="683227"/>
          <a:ext cx="8924406" cy="681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• 365 days in university halls of residence for the duration of studies</a:t>
          </a:r>
        </a:p>
      </dsp:txBody>
      <dsp:txXfrm>
        <a:off x="0" y="683227"/>
        <a:ext cx="8924406" cy="681229"/>
      </dsp:txXfrm>
    </dsp:sp>
    <dsp:sp modelId="{EBABBDCB-D052-4DC6-962C-A6428A725285}">
      <dsp:nvSpPr>
        <dsp:cNvPr id="0" name=""/>
        <dsp:cNvSpPr/>
      </dsp:nvSpPr>
      <dsp:spPr>
        <a:xfrm>
          <a:off x="0" y="1364456"/>
          <a:ext cx="8924406" cy="0"/>
        </a:xfrm>
        <a:prstGeom prst="line">
          <a:avLst/>
        </a:prstGeom>
        <a:solidFill>
          <a:srgbClr val="E6B91E">
            <a:hueOff val="-573361"/>
            <a:satOff val="472"/>
            <a:lumOff val="-392"/>
            <a:alphaOff val="0"/>
          </a:srgbClr>
        </a:solidFill>
        <a:ln w="19050" cap="rnd" cmpd="sng" algn="ctr">
          <a:solidFill>
            <a:srgbClr val="E6B91E">
              <a:hueOff val="-573361"/>
              <a:satOff val="472"/>
              <a:lumOff val="-392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623C0-5F55-495E-A847-8C74BF3B74D9}">
      <dsp:nvSpPr>
        <dsp:cNvPr id="0" name=""/>
        <dsp:cNvSpPr/>
      </dsp:nvSpPr>
      <dsp:spPr>
        <a:xfrm>
          <a:off x="0" y="1364456"/>
          <a:ext cx="8924406" cy="681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• Priority access to the Student Support Fund</a:t>
          </a:r>
        </a:p>
      </dsp:txBody>
      <dsp:txXfrm>
        <a:off x="0" y="1364456"/>
        <a:ext cx="8924406" cy="681229"/>
      </dsp:txXfrm>
    </dsp:sp>
    <dsp:sp modelId="{FA264889-9F21-4739-8724-405C20B06BFE}">
      <dsp:nvSpPr>
        <dsp:cNvPr id="0" name=""/>
        <dsp:cNvSpPr/>
      </dsp:nvSpPr>
      <dsp:spPr>
        <a:xfrm>
          <a:off x="0" y="2045685"/>
          <a:ext cx="8924406" cy="0"/>
        </a:xfrm>
        <a:prstGeom prst="line">
          <a:avLst/>
        </a:prstGeom>
        <a:solidFill>
          <a:srgbClr val="E6B91E">
            <a:hueOff val="-860042"/>
            <a:satOff val="708"/>
            <a:lumOff val="-589"/>
            <a:alphaOff val="0"/>
          </a:srgbClr>
        </a:solidFill>
        <a:ln w="19050" cap="rnd" cmpd="sng" algn="ctr">
          <a:solidFill>
            <a:srgbClr val="E6B91E">
              <a:hueOff val="-860042"/>
              <a:satOff val="708"/>
              <a:lumOff val="-58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AD9B6-101B-4140-8305-1F06D43FAF2C}">
      <dsp:nvSpPr>
        <dsp:cNvPr id="0" name=""/>
        <dsp:cNvSpPr/>
      </dsp:nvSpPr>
      <dsp:spPr>
        <a:xfrm>
          <a:off x="0" y="2045686"/>
          <a:ext cx="8924406" cy="681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• Pastoral support throughout your time here from the Student Support Team</a:t>
          </a:r>
        </a:p>
      </dsp:txBody>
      <dsp:txXfrm>
        <a:off x="0" y="2045686"/>
        <a:ext cx="8924406" cy="681229"/>
      </dsp:txXfrm>
    </dsp:sp>
    <dsp:sp modelId="{77CB0ECB-1A97-44C3-839B-36B59C09D5D8}">
      <dsp:nvSpPr>
        <dsp:cNvPr id="0" name=""/>
        <dsp:cNvSpPr/>
      </dsp:nvSpPr>
      <dsp:spPr>
        <a:xfrm>
          <a:off x="0" y="2726915"/>
          <a:ext cx="8924406" cy="0"/>
        </a:xfrm>
        <a:prstGeom prst="line">
          <a:avLst/>
        </a:prstGeom>
        <a:solidFill>
          <a:srgbClr val="E6B91E">
            <a:hueOff val="-1146722"/>
            <a:satOff val="944"/>
            <a:lumOff val="-785"/>
            <a:alphaOff val="0"/>
          </a:srgbClr>
        </a:solidFill>
        <a:ln w="19050" cap="rnd" cmpd="sng" algn="ctr">
          <a:solidFill>
            <a:srgbClr val="E6B91E">
              <a:hueOff val="-1146722"/>
              <a:satOff val="944"/>
              <a:lumOff val="-78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068F6-D960-4A72-9AA4-CAC571A1F67B}">
      <dsp:nvSpPr>
        <dsp:cNvPr id="0" name=""/>
        <dsp:cNvSpPr/>
      </dsp:nvSpPr>
      <dsp:spPr>
        <a:xfrm>
          <a:off x="0" y="2726915"/>
          <a:ext cx="8924406" cy="681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• A dedicated contact in the Careers department to support employability</a:t>
          </a:r>
        </a:p>
      </dsp:txBody>
      <dsp:txXfrm>
        <a:off x="0" y="2726915"/>
        <a:ext cx="8924406" cy="681229"/>
      </dsp:txXfrm>
    </dsp:sp>
    <dsp:sp modelId="{A0A43C85-7CE6-4F8F-BF76-2C4FC0CD62E6}">
      <dsp:nvSpPr>
        <dsp:cNvPr id="0" name=""/>
        <dsp:cNvSpPr/>
      </dsp:nvSpPr>
      <dsp:spPr>
        <a:xfrm>
          <a:off x="0" y="3408144"/>
          <a:ext cx="8924406" cy="0"/>
        </a:xfrm>
        <a:prstGeom prst="line">
          <a:avLst/>
        </a:prstGeom>
        <a:solidFill>
          <a:srgbClr val="E6B91E">
            <a:hueOff val="-1433403"/>
            <a:satOff val="1180"/>
            <a:lumOff val="-981"/>
            <a:alphaOff val="0"/>
          </a:srgbClr>
        </a:solidFill>
        <a:ln w="19050" cap="rnd" cmpd="sng" algn="ctr">
          <a:solidFill>
            <a:srgbClr val="E6B91E">
              <a:hueOff val="-1433403"/>
              <a:satOff val="1180"/>
              <a:lumOff val="-981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516D5-D5D5-45F8-A663-F622CE1821DD}">
      <dsp:nvSpPr>
        <dsp:cNvPr id="0" name=""/>
        <dsp:cNvSpPr/>
      </dsp:nvSpPr>
      <dsp:spPr>
        <a:xfrm>
          <a:off x="0" y="3408144"/>
          <a:ext cx="8924406" cy="681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Georgia"/>
              <a:ea typeface="+mn-ea"/>
              <a:cs typeface="+mn-cs"/>
            </a:rPr>
            <a:t>• £1000 a year care leaver bursary, for up to three years* </a:t>
          </a:r>
          <a:r>
            <a:rPr lang="en-GB" sz="2000" kern="1200" dirty="0">
              <a:solidFill>
                <a:schemeClr val="tx1"/>
              </a:solidFill>
              <a:latin typeface="Georgia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(subject to eligibility)</a:t>
          </a:r>
          <a:endParaRPr lang="en-GB" sz="2000" kern="1200" dirty="0">
            <a:solidFill>
              <a:schemeClr val="tx1"/>
            </a:solidFill>
            <a:latin typeface="Georgia"/>
            <a:ea typeface="+mn-ea"/>
            <a:cs typeface="+mn-cs"/>
          </a:endParaRPr>
        </a:p>
      </dsp:txBody>
      <dsp:txXfrm>
        <a:off x="0" y="3408144"/>
        <a:ext cx="8924406" cy="6812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349E1-C1DC-4C6B-A4B8-92FBF6B1843A}">
      <dsp:nvSpPr>
        <dsp:cNvPr id="0" name=""/>
        <dsp:cNvSpPr/>
      </dsp:nvSpPr>
      <dsp:spPr>
        <a:xfrm>
          <a:off x="1356" y="779585"/>
          <a:ext cx="3320459" cy="996137"/>
        </a:xfrm>
        <a:prstGeom prst="rect">
          <a:avLst/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E6B91E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390" tIns="262390" rIns="262390" bIns="2623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  <a:latin typeface="Georgia"/>
              <a:ea typeface="+mn-ea"/>
              <a:cs typeface="+mn-cs"/>
            </a:rPr>
            <a:t>Reach out to you at different points in the year to check in</a:t>
          </a:r>
        </a:p>
      </dsp:txBody>
      <dsp:txXfrm>
        <a:off x="1356" y="779585"/>
        <a:ext cx="3320459" cy="996137"/>
      </dsp:txXfrm>
    </dsp:sp>
    <dsp:sp modelId="{755BA828-74FB-4C26-B29F-909915349ED6}">
      <dsp:nvSpPr>
        <dsp:cNvPr id="0" name=""/>
        <dsp:cNvSpPr/>
      </dsp:nvSpPr>
      <dsp:spPr>
        <a:xfrm>
          <a:off x="1356" y="1775723"/>
          <a:ext cx="3320459" cy="1342617"/>
        </a:xfrm>
        <a:prstGeom prst="rect">
          <a:avLst/>
        </a:prstGeom>
        <a:solidFill>
          <a:srgbClr val="E6B91E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E6B91E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BF828-32A5-4C26-81BA-FDD814E5B8D6}">
      <dsp:nvSpPr>
        <dsp:cNvPr id="0" name=""/>
        <dsp:cNvSpPr/>
      </dsp:nvSpPr>
      <dsp:spPr>
        <a:xfrm>
          <a:off x="3429816" y="779585"/>
          <a:ext cx="3320459" cy="996137"/>
        </a:xfrm>
        <a:prstGeom prst="rect">
          <a:avLst/>
        </a:prstGeom>
        <a:solidFill>
          <a:srgbClr val="E6B91E">
            <a:hueOff val="-716701"/>
            <a:satOff val="590"/>
            <a:lumOff val="-491"/>
            <a:alphaOff val="0"/>
          </a:srgbClr>
        </a:solidFill>
        <a:ln w="19050" cap="rnd" cmpd="sng" algn="ctr">
          <a:solidFill>
            <a:srgbClr val="E6B91E">
              <a:hueOff val="-716701"/>
              <a:satOff val="590"/>
              <a:lumOff val="-491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390" tIns="262390" rIns="262390" bIns="2623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  <a:latin typeface="Georgia"/>
              <a:ea typeface="+mn-ea"/>
              <a:cs typeface="+mn-cs"/>
            </a:rPr>
            <a:t>Offer bespoke one-to-one support</a:t>
          </a:r>
        </a:p>
      </dsp:txBody>
      <dsp:txXfrm>
        <a:off x="3429816" y="779585"/>
        <a:ext cx="3320459" cy="996137"/>
      </dsp:txXfrm>
    </dsp:sp>
    <dsp:sp modelId="{C0A3EAA6-93B3-46AC-A8B3-BF98F92425C0}">
      <dsp:nvSpPr>
        <dsp:cNvPr id="0" name=""/>
        <dsp:cNvSpPr/>
      </dsp:nvSpPr>
      <dsp:spPr>
        <a:xfrm>
          <a:off x="3429816" y="1775723"/>
          <a:ext cx="3320459" cy="1342617"/>
        </a:xfrm>
        <a:prstGeom prst="rect">
          <a:avLst/>
        </a:prstGeom>
        <a:solidFill>
          <a:srgbClr val="E6B91E">
            <a:tint val="40000"/>
            <a:alpha val="90000"/>
            <a:hueOff val="-829086"/>
            <a:satOff val="574"/>
            <a:lumOff val="13"/>
            <a:alphaOff val="0"/>
          </a:srgbClr>
        </a:solidFill>
        <a:ln w="19050" cap="rnd" cmpd="sng" algn="ctr">
          <a:solidFill>
            <a:srgbClr val="E6B91E">
              <a:tint val="40000"/>
              <a:alpha val="90000"/>
              <a:hueOff val="-829086"/>
              <a:satOff val="574"/>
              <a:lumOff val="13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8E5D1-AB4C-4FC5-A251-652E4382885E}">
      <dsp:nvSpPr>
        <dsp:cNvPr id="0" name=""/>
        <dsp:cNvSpPr/>
      </dsp:nvSpPr>
      <dsp:spPr>
        <a:xfrm>
          <a:off x="6858275" y="779585"/>
          <a:ext cx="3320459" cy="996137"/>
        </a:xfrm>
        <a:prstGeom prst="rect">
          <a:avLst/>
        </a:prstGeom>
        <a:solidFill>
          <a:srgbClr val="E6B91E">
            <a:hueOff val="-1433403"/>
            <a:satOff val="1180"/>
            <a:lumOff val="-981"/>
            <a:alphaOff val="0"/>
          </a:srgbClr>
        </a:solidFill>
        <a:ln w="19050" cap="rnd" cmpd="sng" algn="ctr">
          <a:solidFill>
            <a:srgbClr val="E6B91E">
              <a:hueOff val="-1433403"/>
              <a:satOff val="1180"/>
              <a:lumOff val="-981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390" tIns="262390" rIns="262390" bIns="2623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  <a:latin typeface="Georgia"/>
              <a:ea typeface="+mn-ea"/>
              <a:cs typeface="+mn-cs"/>
            </a:rPr>
            <a:t>Be on hand if you need us! </a:t>
          </a:r>
        </a:p>
      </dsp:txBody>
      <dsp:txXfrm>
        <a:off x="6858275" y="779585"/>
        <a:ext cx="3320459" cy="996137"/>
      </dsp:txXfrm>
    </dsp:sp>
    <dsp:sp modelId="{85D5AB79-1FF9-4664-B78B-28455FDC848D}">
      <dsp:nvSpPr>
        <dsp:cNvPr id="0" name=""/>
        <dsp:cNvSpPr/>
      </dsp:nvSpPr>
      <dsp:spPr>
        <a:xfrm>
          <a:off x="6858275" y="1775723"/>
          <a:ext cx="3320459" cy="1342617"/>
        </a:xfrm>
        <a:prstGeom prst="rect">
          <a:avLst/>
        </a:prstGeom>
        <a:solidFill>
          <a:srgbClr val="E6B91E">
            <a:tint val="40000"/>
            <a:alpha val="90000"/>
            <a:hueOff val="-1658172"/>
            <a:satOff val="1149"/>
            <a:lumOff val="26"/>
            <a:alphaOff val="0"/>
          </a:srgbClr>
        </a:solidFill>
        <a:ln w="19050" cap="rnd" cmpd="sng" algn="ctr">
          <a:solidFill>
            <a:srgbClr val="E6B91E">
              <a:tint val="40000"/>
              <a:alpha val="90000"/>
              <a:hueOff val="-1658172"/>
              <a:satOff val="1149"/>
              <a:lumOff val="26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B2E89-C139-4BAC-A67D-0EB1B57E8EA1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CD45D-8F5B-4B82-B821-27E710621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347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CD45D-8F5B-4B82-B821-27E710621B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4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4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3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1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23" indent="0">
              <a:buFontTx/>
              <a:buNone/>
              <a:defRPr/>
            </a:lvl2pPr>
            <a:lvl3pPr marL="914446" indent="0">
              <a:buFontTx/>
              <a:buNone/>
              <a:defRPr/>
            </a:lvl3pPr>
            <a:lvl4pPr marL="1371669" indent="0">
              <a:buFontTx/>
              <a:buNone/>
              <a:defRPr/>
            </a:lvl4pPr>
            <a:lvl5pPr marL="182889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047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36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3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23" indent="0">
              <a:buFontTx/>
              <a:buNone/>
              <a:defRPr/>
            </a:lvl2pPr>
            <a:lvl3pPr marL="914446" indent="0">
              <a:buFontTx/>
              <a:buNone/>
              <a:defRPr/>
            </a:lvl3pPr>
            <a:lvl4pPr marL="1371669" indent="0">
              <a:buFontTx/>
              <a:buNone/>
              <a:defRPr/>
            </a:lvl4pPr>
            <a:lvl5pPr marL="182889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8061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3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23" indent="0">
              <a:buFontTx/>
              <a:buNone/>
              <a:defRPr/>
            </a:lvl2pPr>
            <a:lvl3pPr marL="914446" indent="0">
              <a:buFontTx/>
              <a:buNone/>
              <a:defRPr/>
            </a:lvl3pPr>
            <a:lvl4pPr marL="1371669" indent="0">
              <a:buFontTx/>
              <a:buNone/>
              <a:defRPr/>
            </a:lvl4pPr>
            <a:lvl5pPr marL="182889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81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0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6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2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6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90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5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4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6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2160984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6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9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4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5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8" indent="0">
              <a:buNone/>
              <a:defRPr sz="1000"/>
            </a:lvl4pPr>
            <a:lvl5pPr marL="1828343" indent="0">
              <a:buNone/>
              <a:defRPr sz="1000"/>
            </a:lvl5pPr>
            <a:lvl6pPr marL="2285428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7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23" indent="0">
              <a:buNone/>
              <a:defRPr sz="1600"/>
            </a:lvl2pPr>
            <a:lvl3pPr marL="914446" indent="0">
              <a:buNone/>
              <a:defRPr sz="16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1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4" y="6041363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3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1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23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17" indent="-342917" algn="l" defTabSz="45722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87" indent="-285764" algn="l" defTabSz="45722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57" indent="-228611" algn="l" defTabSz="45722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80" indent="-228611" algn="l" defTabSz="45722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503" indent="-228611" algn="l" defTabSz="45722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726" indent="-228611" algn="l" defTabSz="45722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949" indent="-228611" algn="l" defTabSz="45722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171" indent="-228611" algn="l" defTabSz="45722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394" indent="-228611" algn="l" defTabSz="45722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tudentSupportTeam@edgehill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1271B-3BD9-8B89-F9BD-FD27E661B6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kern="1200" dirty="0">
                <a:solidFill>
                  <a:schemeClr val="tx2"/>
                </a:solidFill>
                <a:latin typeface="Georgia"/>
                <a:ea typeface="+mj-ea"/>
                <a:cs typeface="+mj-cs"/>
              </a:rPr>
              <a:t>Student Support Team</a:t>
            </a:r>
            <a:br>
              <a:rPr lang="en-US" sz="6000" b="1" kern="1200" dirty="0">
                <a:solidFill>
                  <a:schemeClr val="tx2"/>
                </a:solidFill>
                <a:latin typeface="Georgia"/>
                <a:ea typeface="+mj-ea"/>
                <a:cs typeface="+mj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526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34D1E-7716-63AF-114D-558ADF8E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chemeClr val="tx1"/>
                </a:solidFill>
                <a:latin typeface="Georgia"/>
              </a:rPr>
              <a:t>Dedicated Support</a:t>
            </a:r>
            <a:br>
              <a:rPr lang="en-GB" sz="4400" b="1" dirty="0">
                <a:latin typeface="Georgia"/>
              </a:rPr>
            </a:br>
            <a:endParaRPr lang="en-GB" dirty="0"/>
          </a:p>
        </p:txBody>
      </p:sp>
      <p:graphicFrame>
        <p:nvGraphicFramePr>
          <p:cNvPr id="7" name="TextBox 7">
            <a:extLst>
              <a:ext uri="{FF2B5EF4-FFF2-40B4-BE49-F238E27FC236}">
                <a16:creationId xmlns:a16="http://schemas.microsoft.com/office/drawing/2014/main" id="{6FD8F22E-5682-0580-F8A2-A4D47A25F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5801162"/>
              </p:ext>
            </p:extLst>
          </p:nvPr>
        </p:nvGraphicFramePr>
        <p:xfrm>
          <a:off x="586029" y="1815151"/>
          <a:ext cx="11014567" cy="4503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9567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56060-B240-BB3B-E99D-9CF0225C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chemeClr val="tx1"/>
                </a:solidFill>
                <a:latin typeface="Georgia"/>
              </a:rPr>
              <a:t>Care Experienced and Estranged Student Support</a:t>
            </a:r>
            <a:br>
              <a:rPr lang="en-GB" sz="4400" b="1" dirty="0">
                <a:latin typeface="Georgia" panose="02040502050405020303" pitchFamily="18" charset="0"/>
              </a:rPr>
            </a:br>
            <a:endParaRPr lang="en-GB" dirty="0"/>
          </a:p>
        </p:txBody>
      </p:sp>
      <p:graphicFrame>
        <p:nvGraphicFramePr>
          <p:cNvPr id="4" name="TextBox 7">
            <a:extLst>
              <a:ext uri="{FF2B5EF4-FFF2-40B4-BE49-F238E27FC236}">
                <a16:creationId xmlns:a16="http://schemas.microsoft.com/office/drawing/2014/main" id="{BB8864BA-1FB8-F1E3-75A8-725DB49F5E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650103"/>
              </p:ext>
            </p:extLst>
          </p:nvPr>
        </p:nvGraphicFramePr>
        <p:xfrm>
          <a:off x="586854" y="2068644"/>
          <a:ext cx="8924406" cy="4091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6552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EDEEA-3F80-9598-E74B-2C2990C50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chemeClr val="tx1"/>
                </a:solidFill>
                <a:latin typeface="Georgia"/>
              </a:rPr>
              <a:t>As part of the Thrive programme we will:</a:t>
            </a:r>
            <a:br>
              <a:rPr lang="en-GB" sz="4400" b="1" dirty="0">
                <a:latin typeface="Georgia" panose="02040502050405020303" pitchFamily="18" charset="0"/>
              </a:rPr>
            </a:br>
            <a:endParaRPr lang="en-GB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7FB6A2CB-78F1-6A38-549D-9E52D9F66EE3}"/>
              </a:ext>
            </a:extLst>
          </p:cNvPr>
          <p:cNvSpPr/>
          <p:nvPr/>
        </p:nvSpPr>
        <p:spPr>
          <a:xfrm rot="5400000">
            <a:off x="-2871657" y="4114026"/>
            <a:ext cx="587847" cy="359565"/>
          </a:xfrm>
          <a:prstGeom prst="upArrow">
            <a:avLst/>
          </a:prstGeom>
          <a:solidFill>
            <a:srgbClr val="90C226"/>
          </a:solidFill>
          <a:ln w="19050" cap="rnd" cmpd="sng" algn="ctr">
            <a:solidFill>
              <a:srgbClr val="90C226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1DB573-E7F1-58E6-9243-C7F08AC02BC0}"/>
              </a:ext>
            </a:extLst>
          </p:cNvPr>
          <p:cNvGrpSpPr/>
          <p:nvPr/>
        </p:nvGrpSpPr>
        <p:grpSpPr>
          <a:xfrm>
            <a:off x="806385" y="2050922"/>
            <a:ext cx="10180092" cy="3897926"/>
            <a:chOff x="1746912" y="2760260"/>
            <a:chExt cx="8067237" cy="2952818"/>
          </a:xfrm>
        </p:grpSpPr>
        <p:graphicFrame>
          <p:nvGraphicFramePr>
            <p:cNvPr id="5" name="TextBox 7">
              <a:extLst>
                <a:ext uri="{FF2B5EF4-FFF2-40B4-BE49-F238E27FC236}">
                  <a16:creationId xmlns:a16="http://schemas.microsoft.com/office/drawing/2014/main" id="{BD9F538E-F3EB-FE0C-787F-E8AEC5F451B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46158459"/>
                </p:ext>
              </p:extLst>
            </p:nvPr>
          </p:nvGraphicFramePr>
          <p:xfrm>
            <a:off x="1746912" y="2760260"/>
            <a:ext cx="8067237" cy="29528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1B3BFB5E-E85B-3AE8-0A18-79B5800D6AC2}"/>
                </a:ext>
              </a:extLst>
            </p:cNvPr>
            <p:cNvSpPr/>
            <p:nvPr/>
          </p:nvSpPr>
          <p:spPr>
            <a:xfrm rot="5400000">
              <a:off x="2611872" y="4407949"/>
              <a:ext cx="587847" cy="359565"/>
            </a:xfrm>
            <a:prstGeom prst="upArrow">
              <a:avLst/>
            </a:prstGeom>
            <a:solidFill>
              <a:srgbClr val="90C226"/>
            </a:solidFill>
            <a:ln w="19050" cap="rnd" cmpd="sng" algn="ctr">
              <a:solidFill>
                <a:srgbClr val="90C226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8" name="Arrow: Up 7">
              <a:extLst>
                <a:ext uri="{FF2B5EF4-FFF2-40B4-BE49-F238E27FC236}">
                  <a16:creationId xmlns:a16="http://schemas.microsoft.com/office/drawing/2014/main" id="{EC7C65DD-862C-3C15-8F97-7633A3F6C5F7}"/>
                </a:ext>
              </a:extLst>
            </p:cNvPr>
            <p:cNvSpPr/>
            <p:nvPr/>
          </p:nvSpPr>
          <p:spPr>
            <a:xfrm rot="5400000">
              <a:off x="8099769" y="4350810"/>
              <a:ext cx="587847" cy="359565"/>
            </a:xfrm>
            <a:prstGeom prst="upArrow">
              <a:avLst/>
            </a:prstGeom>
            <a:solidFill>
              <a:srgbClr val="90C226"/>
            </a:solidFill>
            <a:ln w="19050" cap="rnd" cmpd="sng" algn="ctr">
              <a:solidFill>
                <a:srgbClr val="90C226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" name="Arrow: Up 8">
              <a:extLst>
                <a:ext uri="{FF2B5EF4-FFF2-40B4-BE49-F238E27FC236}">
                  <a16:creationId xmlns:a16="http://schemas.microsoft.com/office/drawing/2014/main" id="{B41B82AF-2814-A9AA-293C-9EEAD9EDF1F5}"/>
                </a:ext>
              </a:extLst>
            </p:cNvPr>
            <p:cNvSpPr/>
            <p:nvPr/>
          </p:nvSpPr>
          <p:spPr>
            <a:xfrm rot="5400000">
              <a:off x="5487990" y="4407949"/>
              <a:ext cx="587847" cy="359565"/>
            </a:xfrm>
            <a:prstGeom prst="upArrow">
              <a:avLst/>
            </a:prstGeom>
            <a:solidFill>
              <a:srgbClr val="90C226"/>
            </a:solidFill>
            <a:ln w="19050" cap="rnd" cmpd="sng" algn="ctr">
              <a:solidFill>
                <a:srgbClr val="90C226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526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4B451-4F88-1EA3-3C40-443D011E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chemeClr val="tx1"/>
                </a:solidFill>
                <a:latin typeface="Georgia" panose="02040502050405020303" pitchFamily="18" charset="0"/>
              </a:rPr>
              <a:t>How else can you access us?</a:t>
            </a:r>
            <a:br>
              <a:rPr lang="en-GB" sz="4400" b="1" dirty="0">
                <a:latin typeface="Georgia" panose="02040502050405020303" pitchFamily="18" charset="0"/>
              </a:rPr>
            </a:br>
            <a:endParaRPr lang="en-GB" dirty="0"/>
          </a:p>
        </p:txBody>
      </p:sp>
      <p:graphicFrame>
        <p:nvGraphicFramePr>
          <p:cNvPr id="4" name="TextBox 7">
            <a:extLst>
              <a:ext uri="{FF2B5EF4-FFF2-40B4-BE49-F238E27FC236}">
                <a16:creationId xmlns:a16="http://schemas.microsoft.com/office/drawing/2014/main" id="{51A045C5-5D17-2D77-A5D6-B079943793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8904254"/>
              </p:ext>
            </p:extLst>
          </p:nvPr>
        </p:nvGraphicFramePr>
        <p:xfrm>
          <a:off x="633823" y="1930399"/>
          <a:ext cx="8839961" cy="4079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387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46B58-935C-0AE7-818F-9ED6EC65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293173"/>
            <a:ext cx="10515600" cy="1325563"/>
          </a:xfrm>
        </p:spPr>
        <p:txBody>
          <a:bodyPr/>
          <a:lstStyle/>
          <a:p>
            <a:r>
              <a:rPr lang="en-US" sz="4400" b="1" kern="1200" dirty="0">
                <a:solidFill>
                  <a:schemeClr val="tx2"/>
                </a:solidFill>
                <a:latin typeface="Georgia"/>
                <a:ea typeface="+mj-ea"/>
                <a:cs typeface="+mj-cs"/>
              </a:rPr>
              <a:t>Any </a:t>
            </a:r>
            <a:r>
              <a:rPr lang="en-US" sz="4400" b="1" dirty="0">
                <a:solidFill>
                  <a:schemeClr val="tx2"/>
                </a:solidFill>
                <a:latin typeface="Georgia"/>
                <a:ea typeface="Calibri"/>
                <a:cs typeface="Calibri"/>
              </a:rPr>
              <a:t>questions</a:t>
            </a:r>
            <a:r>
              <a:rPr lang="en-US" sz="4400" b="1" kern="1200" dirty="0">
                <a:solidFill>
                  <a:schemeClr val="tx2"/>
                </a:solidFill>
                <a:latin typeface="Georgia"/>
                <a:ea typeface="+mj-ea"/>
                <a:cs typeface="+mj-cs"/>
              </a:rPr>
              <a:t>?</a:t>
            </a:r>
            <a:br>
              <a:rPr lang="en-US" sz="4400" b="1" kern="1200" dirty="0">
                <a:solidFill>
                  <a:schemeClr val="tx2"/>
                </a:solidFill>
                <a:latin typeface="Georgia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9B55A-0EB8-4CA3-EFEF-DE6578376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394" y="3151188"/>
            <a:ext cx="10515600" cy="944871"/>
          </a:xfrm>
        </p:spPr>
        <p:txBody>
          <a:bodyPr/>
          <a:lstStyle/>
          <a:p>
            <a:r>
              <a:rPr lang="en-US" sz="2800" kern="1200" dirty="0">
                <a:solidFill>
                  <a:schemeClr val="tx2"/>
                </a:solidFill>
                <a:latin typeface="Georgi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StudentSupportTeam@edgehill.ac.uk</a:t>
            </a:r>
            <a:endParaRPr lang="en-US" sz="2800" kern="1200" dirty="0">
              <a:solidFill>
                <a:schemeClr val="tx2"/>
              </a:solidFill>
              <a:latin typeface="Georgia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69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5339-912F-ABF1-71DF-3997A634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chemeClr val="tx1"/>
                </a:solidFill>
                <a:latin typeface="Georgia"/>
              </a:rPr>
              <a:t>Meet the Team!</a:t>
            </a:r>
            <a:br>
              <a:rPr lang="en-US" dirty="0"/>
            </a:br>
            <a:endParaRPr lang="en-GB" dirty="0"/>
          </a:p>
        </p:txBody>
      </p:sp>
      <p:pic>
        <p:nvPicPr>
          <p:cNvPr id="4" name="Content Placeholder 3" descr="Team photo">
            <a:extLst>
              <a:ext uri="{FF2B5EF4-FFF2-40B4-BE49-F238E27FC236}">
                <a16:creationId xmlns:a16="http://schemas.microsoft.com/office/drawing/2014/main" id="{6E6F459D-71BA-5B8F-B3B7-18286C4C6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8444" y="2160588"/>
            <a:ext cx="58151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EFBCB-17E7-D09D-E7E2-40AF3EB4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chemeClr val="tx1"/>
                </a:solidFill>
                <a:latin typeface="Georgia"/>
              </a:rPr>
              <a:t>Who are we?</a:t>
            </a:r>
            <a:br>
              <a:rPr lang="en-GB" sz="4400" b="1" dirty="0">
                <a:latin typeface="Georgia"/>
              </a:rPr>
            </a:br>
            <a:endParaRPr lang="en-GB" dirty="0"/>
          </a:p>
        </p:txBody>
      </p:sp>
      <p:graphicFrame>
        <p:nvGraphicFramePr>
          <p:cNvPr id="8" name="TextBox 7">
            <a:extLst>
              <a:ext uri="{FF2B5EF4-FFF2-40B4-BE49-F238E27FC236}">
                <a16:creationId xmlns:a16="http://schemas.microsoft.com/office/drawing/2014/main" id="{1D69C831-7792-6B2B-69ED-19181D51AA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404613"/>
              </p:ext>
            </p:extLst>
          </p:nvPr>
        </p:nvGraphicFramePr>
        <p:xfrm>
          <a:off x="362137" y="1756371"/>
          <a:ext cx="11407367" cy="4644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8529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A04773EA-0C16-40D6-2B86-95220EF09AD9}"/>
              </a:ext>
            </a:extLst>
          </p:cNvPr>
          <p:cNvSpPr/>
          <p:nvPr/>
        </p:nvSpPr>
        <p:spPr>
          <a:xfrm>
            <a:off x="7707923" y="3409461"/>
            <a:ext cx="674077" cy="83038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4815"/>
            <a:endParaRPr lang="en-US" sz="1200">
              <a:solidFill>
                <a:prstClr val="white"/>
              </a:solidFill>
              <a:latin typeface="Trebuchet MS" panose="020B0603020202020204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-12700" y="6055541"/>
            <a:ext cx="12204700" cy="834209"/>
            <a:chOff x="0" y="0"/>
            <a:chExt cx="5062746" cy="3460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62746" cy="346046"/>
            </a:xfrm>
            <a:custGeom>
              <a:avLst/>
              <a:gdLst/>
              <a:ahLst/>
              <a:cxnLst/>
              <a:rect l="l" t="t" r="r" b="b"/>
              <a:pathLst>
                <a:path w="5062746" h="346046">
                  <a:moveTo>
                    <a:pt x="0" y="0"/>
                  </a:moveTo>
                  <a:lnTo>
                    <a:pt x="5062746" y="0"/>
                  </a:lnTo>
                  <a:lnTo>
                    <a:pt x="5062746" y="346046"/>
                  </a:lnTo>
                  <a:lnTo>
                    <a:pt x="0" y="3460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304815"/>
              <a:endParaRPr lang="en-GB" sz="120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304815">
                <a:lnSpc>
                  <a:spcPts val="1919"/>
                </a:lnSpc>
              </a:pPr>
              <a:endParaRPr sz="120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</p:grpSp>
      <p:pic>
        <p:nvPicPr>
          <p:cNvPr id="12" name="Picture 11" descr="A map of a city&#10;&#10;Description automatically generated">
            <a:extLst>
              <a:ext uri="{FF2B5EF4-FFF2-40B4-BE49-F238E27FC236}">
                <a16:creationId xmlns:a16="http://schemas.microsoft.com/office/drawing/2014/main" id="{FDC353FC-7A26-7565-0FD1-BD7C5DE9D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896" y="230018"/>
            <a:ext cx="9888414" cy="6544503"/>
          </a:xfrm>
          <a:prstGeom prst="rect">
            <a:avLst/>
          </a:prstGeom>
        </p:spPr>
      </p:pic>
      <p:sp>
        <p:nvSpPr>
          <p:cNvPr id="15" name="Arrow: Left 14">
            <a:extLst>
              <a:ext uri="{FF2B5EF4-FFF2-40B4-BE49-F238E27FC236}">
                <a16:creationId xmlns:a16="http://schemas.microsoft.com/office/drawing/2014/main" id="{EC9AC5A8-255F-E4BD-4E71-FDDB05C6349C}"/>
              </a:ext>
            </a:extLst>
          </p:cNvPr>
          <p:cNvSpPr/>
          <p:nvPr/>
        </p:nvSpPr>
        <p:spPr>
          <a:xfrm rot="-2580000">
            <a:off x="7102230" y="2071078"/>
            <a:ext cx="1895231" cy="109415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4815"/>
            <a:endParaRPr lang="en-US" sz="1200">
              <a:solidFill>
                <a:prstClr val="white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7877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CB56BF-4B3F-7537-3B11-AF3E3A3290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10078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chemeClr val="tx1"/>
                </a:solidFill>
                <a:latin typeface="Georgia" panose="02040502050405020303" pitchFamily="18" charset="0"/>
              </a:rPr>
              <a:t>How can we help?</a:t>
            </a:r>
          </a:p>
        </p:txBody>
      </p:sp>
      <p:graphicFrame>
        <p:nvGraphicFramePr>
          <p:cNvPr id="5" name="TextBox 7">
            <a:extLst>
              <a:ext uri="{FF2B5EF4-FFF2-40B4-BE49-F238E27FC236}">
                <a16:creationId xmlns:a16="http://schemas.microsoft.com/office/drawing/2014/main" id="{DD3FE24D-88F2-3FFB-43B6-B69FB36B9F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1253101"/>
              </p:ext>
            </p:extLst>
          </p:nvPr>
        </p:nvGraphicFramePr>
        <p:xfrm>
          <a:off x="543788" y="2088108"/>
          <a:ext cx="11104424" cy="3938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67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8F99F-7199-D345-DA61-48C98E6B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chemeClr val="tx1"/>
                </a:solidFill>
                <a:latin typeface="Georgia"/>
              </a:rPr>
              <a:t>Feeling overwhelmed?</a:t>
            </a:r>
            <a:br>
              <a:rPr lang="en-US" sz="4400" dirty="0">
                <a:ea typeface="Calibri"/>
                <a:cs typeface="Calibri"/>
              </a:rPr>
            </a:br>
            <a:endParaRPr lang="en-GB" dirty="0"/>
          </a:p>
        </p:txBody>
      </p:sp>
      <p:graphicFrame>
        <p:nvGraphicFramePr>
          <p:cNvPr id="4" name="TextBox 7">
            <a:extLst>
              <a:ext uri="{FF2B5EF4-FFF2-40B4-BE49-F238E27FC236}">
                <a16:creationId xmlns:a16="http://schemas.microsoft.com/office/drawing/2014/main" id="{8D4242DD-E446-9328-D493-A2BB52C56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8900720"/>
              </p:ext>
            </p:extLst>
          </p:nvPr>
        </p:nvGraphicFramePr>
        <p:xfrm>
          <a:off x="806355" y="2074459"/>
          <a:ext cx="9043815" cy="3755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1019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7FC0E-3A19-5532-82B3-65B048F08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chemeClr val="tx1"/>
                </a:solidFill>
                <a:latin typeface="Georgia"/>
              </a:rPr>
              <a:t>Unsure of available support?</a:t>
            </a:r>
            <a:br>
              <a:rPr lang="en-US" sz="4400" dirty="0">
                <a:ea typeface="Calibri"/>
                <a:cs typeface="Calibri"/>
              </a:rPr>
            </a:br>
            <a:endParaRPr lang="en-GB" dirty="0"/>
          </a:p>
        </p:txBody>
      </p:sp>
      <p:graphicFrame>
        <p:nvGraphicFramePr>
          <p:cNvPr id="4" name="TextBox 7">
            <a:extLst>
              <a:ext uri="{FF2B5EF4-FFF2-40B4-BE49-F238E27FC236}">
                <a16:creationId xmlns:a16="http://schemas.microsoft.com/office/drawing/2014/main" id="{13B573D6-AD65-1851-3AA5-F80448670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4498091"/>
              </p:ext>
            </p:extLst>
          </p:nvPr>
        </p:nvGraphicFramePr>
        <p:xfrm>
          <a:off x="300250" y="1255592"/>
          <a:ext cx="11324423" cy="4695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7894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E7F73-E01C-6C19-11E7-331901F4F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chemeClr val="tx1"/>
                </a:solidFill>
                <a:latin typeface="Georgia"/>
              </a:rPr>
              <a:t>Thinking of leaving?</a:t>
            </a:r>
            <a:br>
              <a:rPr lang="en-US" sz="4400" dirty="0">
                <a:ea typeface="Calibri"/>
                <a:cs typeface="Calibri"/>
              </a:rPr>
            </a:br>
            <a:endParaRPr lang="en-GB" dirty="0"/>
          </a:p>
        </p:txBody>
      </p:sp>
      <p:graphicFrame>
        <p:nvGraphicFramePr>
          <p:cNvPr id="4" name="TextBox 7">
            <a:extLst>
              <a:ext uri="{FF2B5EF4-FFF2-40B4-BE49-F238E27FC236}">
                <a16:creationId xmlns:a16="http://schemas.microsoft.com/office/drawing/2014/main" id="{8409C30E-FB85-C465-C400-7A62CBFF20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671635"/>
              </p:ext>
            </p:extLst>
          </p:nvPr>
        </p:nvGraphicFramePr>
        <p:xfrm>
          <a:off x="496682" y="1690688"/>
          <a:ext cx="11198635" cy="396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9755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EB32-FA88-3715-7B7D-8D0B5D993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chemeClr val="tx1"/>
                </a:solidFill>
                <a:latin typeface="Georgia" panose="02040502050405020303" pitchFamily="18" charset="0"/>
              </a:rPr>
              <a:t>What happens in an appointment with us?</a:t>
            </a:r>
            <a:br>
              <a:rPr lang="en-GB" sz="4400" b="1" dirty="0">
                <a:latin typeface="Georgia" panose="02040502050405020303" pitchFamily="18" charset="0"/>
              </a:rPr>
            </a:br>
            <a:endParaRPr lang="en-GB" dirty="0"/>
          </a:p>
        </p:txBody>
      </p:sp>
      <p:graphicFrame>
        <p:nvGraphicFramePr>
          <p:cNvPr id="4" name="TextBox 7">
            <a:extLst>
              <a:ext uri="{FF2B5EF4-FFF2-40B4-BE49-F238E27FC236}">
                <a16:creationId xmlns:a16="http://schemas.microsoft.com/office/drawing/2014/main" id="{A3CE93D1-C512-F0D5-42F2-E3D532D660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7666812"/>
              </p:ext>
            </p:extLst>
          </p:nvPr>
        </p:nvGraphicFramePr>
        <p:xfrm>
          <a:off x="555193" y="2053651"/>
          <a:ext cx="8828650" cy="4062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77777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484</Words>
  <Application>Microsoft Office PowerPoint</Application>
  <PresentationFormat>Widescreen</PresentationFormat>
  <Paragraphs>67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Georgia</vt:lpstr>
      <vt:lpstr>Trebuchet MS</vt:lpstr>
      <vt:lpstr>Wingdings 3</vt:lpstr>
      <vt:lpstr>Facet</vt:lpstr>
      <vt:lpstr>Student Support Team </vt:lpstr>
      <vt:lpstr>Meet the Team! </vt:lpstr>
      <vt:lpstr>Who are we? </vt:lpstr>
      <vt:lpstr>PowerPoint Presentation</vt:lpstr>
      <vt:lpstr>How can we help?</vt:lpstr>
      <vt:lpstr>Feeling overwhelmed? </vt:lpstr>
      <vt:lpstr>Unsure of available support? </vt:lpstr>
      <vt:lpstr>Thinking of leaving? </vt:lpstr>
      <vt:lpstr>What happens in an appointment with us? </vt:lpstr>
      <vt:lpstr>Dedicated Support </vt:lpstr>
      <vt:lpstr>Care Experienced and Estranged Student Support </vt:lpstr>
      <vt:lpstr>As part of the Thrive programme we will: </vt:lpstr>
      <vt:lpstr>How else can you access us? </vt:lpstr>
      <vt:lpstr>Any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Joanne McKenna</dc:creator>
  <cp:lastModifiedBy>Joanne McKenna</cp:lastModifiedBy>
  <cp:revision>3</cp:revision>
  <dcterms:created xsi:type="dcterms:W3CDTF">2024-08-28T08:02:47Z</dcterms:created>
  <dcterms:modified xsi:type="dcterms:W3CDTF">2024-08-28T08:26:50Z</dcterms:modified>
</cp:coreProperties>
</file>