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514F0-62F9-D9C0-0397-D244A43E3B25}" v="15" dt="2024-07-24T13:19:44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74C6C-6901-4E0F-A97A-79883802C548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B76298-D109-4291-9FD2-0FFC8BC5F543}">
      <dgm:prSet/>
      <dgm:spPr/>
      <dgm:t>
        <a:bodyPr/>
        <a:lstStyle/>
        <a:p>
          <a:r>
            <a:rPr lang="en-GB" b="1"/>
            <a:t>What is a Personal Tutor?</a:t>
          </a:r>
          <a:endParaRPr lang="en-US"/>
        </a:p>
      </dgm:t>
    </dgm:pt>
    <dgm:pt modelId="{F93DBCA9-42F2-44D3-8E3A-9AB70E79CF17}" type="parTrans" cxnId="{10661153-0F3A-4A9B-BC68-A02CAEFBDD76}">
      <dgm:prSet/>
      <dgm:spPr/>
      <dgm:t>
        <a:bodyPr/>
        <a:lstStyle/>
        <a:p>
          <a:endParaRPr lang="en-US"/>
        </a:p>
      </dgm:t>
    </dgm:pt>
    <dgm:pt modelId="{9B774E43-E87A-4ACD-BB4C-1EF1485719B8}" type="sibTrans" cxnId="{10661153-0F3A-4A9B-BC68-A02CAEFBDD76}">
      <dgm:prSet/>
      <dgm:spPr/>
      <dgm:t>
        <a:bodyPr/>
        <a:lstStyle/>
        <a:p>
          <a:endParaRPr lang="en-US"/>
        </a:p>
      </dgm:t>
    </dgm:pt>
    <dgm:pt modelId="{926DC54D-6475-4F0C-A14D-15B856589402}">
      <dgm:prSet/>
      <dgm:spPr/>
      <dgm:t>
        <a:bodyPr/>
        <a:lstStyle/>
        <a:p>
          <a:r>
            <a:rPr lang="en-GB" b="1"/>
            <a:t>Why do you need a Personal Tutor?</a:t>
          </a:r>
          <a:endParaRPr lang="en-US"/>
        </a:p>
      </dgm:t>
    </dgm:pt>
    <dgm:pt modelId="{C531BC2E-2F04-46FB-BF1F-FB486A10326E}" type="parTrans" cxnId="{C3E09E0F-5715-407E-89D7-839614A04847}">
      <dgm:prSet/>
      <dgm:spPr/>
      <dgm:t>
        <a:bodyPr/>
        <a:lstStyle/>
        <a:p>
          <a:endParaRPr lang="en-US"/>
        </a:p>
      </dgm:t>
    </dgm:pt>
    <dgm:pt modelId="{8C326803-4A1E-413B-A247-DAA64F51FDA1}" type="sibTrans" cxnId="{C3E09E0F-5715-407E-89D7-839614A04847}">
      <dgm:prSet/>
      <dgm:spPr/>
      <dgm:t>
        <a:bodyPr/>
        <a:lstStyle/>
        <a:p>
          <a:endParaRPr lang="en-US"/>
        </a:p>
      </dgm:t>
    </dgm:pt>
    <dgm:pt modelId="{19E4E958-8B7E-49AF-BA42-C4A0E5A36B01}">
      <dgm:prSet/>
      <dgm:spPr/>
      <dgm:t>
        <a:bodyPr/>
        <a:lstStyle/>
        <a:p>
          <a:r>
            <a:rPr lang="en-GB" b="1"/>
            <a:t>What you can expect</a:t>
          </a:r>
          <a:endParaRPr lang="en-US"/>
        </a:p>
      </dgm:t>
    </dgm:pt>
    <dgm:pt modelId="{7E67BEDA-3869-46A1-A4FC-842AA7BAFBC5}" type="parTrans" cxnId="{267EDD2D-1418-4913-A9F3-BCA64A1E76DA}">
      <dgm:prSet/>
      <dgm:spPr/>
      <dgm:t>
        <a:bodyPr/>
        <a:lstStyle/>
        <a:p>
          <a:endParaRPr lang="en-US"/>
        </a:p>
      </dgm:t>
    </dgm:pt>
    <dgm:pt modelId="{58CC8742-871C-454F-A3A3-042E0992EF37}" type="sibTrans" cxnId="{267EDD2D-1418-4913-A9F3-BCA64A1E76DA}">
      <dgm:prSet/>
      <dgm:spPr/>
      <dgm:t>
        <a:bodyPr/>
        <a:lstStyle/>
        <a:p>
          <a:endParaRPr lang="en-US"/>
        </a:p>
      </dgm:t>
    </dgm:pt>
    <dgm:pt modelId="{3622939F-8A1B-4361-9FE5-837C1623DFD4}">
      <dgm:prSet/>
      <dgm:spPr/>
      <dgm:t>
        <a:bodyPr/>
        <a:lstStyle/>
        <a:p>
          <a:r>
            <a:rPr lang="en-GB" b="1"/>
            <a:t>How to make the most of your Personal Tutor</a:t>
          </a:r>
          <a:endParaRPr lang="en-US"/>
        </a:p>
      </dgm:t>
    </dgm:pt>
    <dgm:pt modelId="{391B7FB6-B11A-43BB-AD36-1B0E29361163}" type="parTrans" cxnId="{8AC2A209-1046-4112-8A9D-23B5E90FB9CC}">
      <dgm:prSet/>
      <dgm:spPr/>
      <dgm:t>
        <a:bodyPr/>
        <a:lstStyle/>
        <a:p>
          <a:endParaRPr lang="en-US"/>
        </a:p>
      </dgm:t>
    </dgm:pt>
    <dgm:pt modelId="{15B00243-8A87-4C9F-B1A7-89C644719849}" type="sibTrans" cxnId="{8AC2A209-1046-4112-8A9D-23B5E90FB9CC}">
      <dgm:prSet/>
      <dgm:spPr/>
      <dgm:t>
        <a:bodyPr/>
        <a:lstStyle/>
        <a:p>
          <a:endParaRPr lang="en-US"/>
        </a:p>
      </dgm:t>
    </dgm:pt>
    <dgm:pt modelId="{0258E6FC-D90D-4EA7-B43E-12C9967A2869}" type="pres">
      <dgm:prSet presAssocID="{E8674C6C-6901-4E0F-A97A-79883802C548}" presName="outerComposite" presStyleCnt="0">
        <dgm:presLayoutVars>
          <dgm:chMax val="5"/>
          <dgm:dir/>
          <dgm:resizeHandles val="exact"/>
        </dgm:presLayoutVars>
      </dgm:prSet>
      <dgm:spPr/>
    </dgm:pt>
    <dgm:pt modelId="{D88E3E11-567C-4924-AA46-2A4AFD7B2193}" type="pres">
      <dgm:prSet presAssocID="{E8674C6C-6901-4E0F-A97A-79883802C548}" presName="dummyMaxCanvas" presStyleCnt="0">
        <dgm:presLayoutVars/>
      </dgm:prSet>
      <dgm:spPr/>
    </dgm:pt>
    <dgm:pt modelId="{D0CAD501-D092-487B-A5B2-391945B8BE8F}" type="pres">
      <dgm:prSet presAssocID="{E8674C6C-6901-4E0F-A97A-79883802C548}" presName="FourNodes_1" presStyleLbl="node1" presStyleIdx="0" presStyleCnt="4">
        <dgm:presLayoutVars>
          <dgm:bulletEnabled val="1"/>
        </dgm:presLayoutVars>
      </dgm:prSet>
      <dgm:spPr/>
    </dgm:pt>
    <dgm:pt modelId="{E102F534-58A8-4C03-8AE8-210D00ABD84F}" type="pres">
      <dgm:prSet presAssocID="{E8674C6C-6901-4E0F-A97A-79883802C548}" presName="FourNodes_2" presStyleLbl="node1" presStyleIdx="1" presStyleCnt="4">
        <dgm:presLayoutVars>
          <dgm:bulletEnabled val="1"/>
        </dgm:presLayoutVars>
      </dgm:prSet>
      <dgm:spPr/>
    </dgm:pt>
    <dgm:pt modelId="{0C57C6FC-7012-4A81-B281-5DBCFB7460C2}" type="pres">
      <dgm:prSet presAssocID="{E8674C6C-6901-4E0F-A97A-79883802C548}" presName="FourNodes_3" presStyleLbl="node1" presStyleIdx="2" presStyleCnt="4">
        <dgm:presLayoutVars>
          <dgm:bulletEnabled val="1"/>
        </dgm:presLayoutVars>
      </dgm:prSet>
      <dgm:spPr/>
    </dgm:pt>
    <dgm:pt modelId="{6579B15E-0D1D-4BF5-8073-5A5940943E76}" type="pres">
      <dgm:prSet presAssocID="{E8674C6C-6901-4E0F-A97A-79883802C548}" presName="FourNodes_4" presStyleLbl="node1" presStyleIdx="3" presStyleCnt="4">
        <dgm:presLayoutVars>
          <dgm:bulletEnabled val="1"/>
        </dgm:presLayoutVars>
      </dgm:prSet>
      <dgm:spPr/>
    </dgm:pt>
    <dgm:pt modelId="{40E8ADEC-6063-4C32-AA81-5E36F89A1845}" type="pres">
      <dgm:prSet presAssocID="{E8674C6C-6901-4E0F-A97A-79883802C548}" presName="FourConn_1-2" presStyleLbl="fgAccFollowNode1" presStyleIdx="0" presStyleCnt="3">
        <dgm:presLayoutVars>
          <dgm:bulletEnabled val="1"/>
        </dgm:presLayoutVars>
      </dgm:prSet>
      <dgm:spPr/>
    </dgm:pt>
    <dgm:pt modelId="{A7E235DB-C96C-42AA-BCCA-4B0349888A98}" type="pres">
      <dgm:prSet presAssocID="{E8674C6C-6901-4E0F-A97A-79883802C548}" presName="FourConn_2-3" presStyleLbl="fgAccFollowNode1" presStyleIdx="1" presStyleCnt="3">
        <dgm:presLayoutVars>
          <dgm:bulletEnabled val="1"/>
        </dgm:presLayoutVars>
      </dgm:prSet>
      <dgm:spPr/>
    </dgm:pt>
    <dgm:pt modelId="{1D8866D2-7F42-4726-9881-4EF447E657E9}" type="pres">
      <dgm:prSet presAssocID="{E8674C6C-6901-4E0F-A97A-79883802C548}" presName="FourConn_3-4" presStyleLbl="fgAccFollowNode1" presStyleIdx="2" presStyleCnt="3">
        <dgm:presLayoutVars>
          <dgm:bulletEnabled val="1"/>
        </dgm:presLayoutVars>
      </dgm:prSet>
      <dgm:spPr/>
    </dgm:pt>
    <dgm:pt modelId="{74B5BD50-8A07-40F8-84E0-86A0D6FE5CA8}" type="pres">
      <dgm:prSet presAssocID="{E8674C6C-6901-4E0F-A97A-79883802C548}" presName="FourNodes_1_text" presStyleLbl="node1" presStyleIdx="3" presStyleCnt="4">
        <dgm:presLayoutVars>
          <dgm:bulletEnabled val="1"/>
        </dgm:presLayoutVars>
      </dgm:prSet>
      <dgm:spPr/>
    </dgm:pt>
    <dgm:pt modelId="{4A45BA14-2FC0-4576-ABC0-52DA228D8203}" type="pres">
      <dgm:prSet presAssocID="{E8674C6C-6901-4E0F-A97A-79883802C548}" presName="FourNodes_2_text" presStyleLbl="node1" presStyleIdx="3" presStyleCnt="4">
        <dgm:presLayoutVars>
          <dgm:bulletEnabled val="1"/>
        </dgm:presLayoutVars>
      </dgm:prSet>
      <dgm:spPr/>
    </dgm:pt>
    <dgm:pt modelId="{7C74AF71-E02E-4D10-85FA-01775F5B46FF}" type="pres">
      <dgm:prSet presAssocID="{E8674C6C-6901-4E0F-A97A-79883802C548}" presName="FourNodes_3_text" presStyleLbl="node1" presStyleIdx="3" presStyleCnt="4">
        <dgm:presLayoutVars>
          <dgm:bulletEnabled val="1"/>
        </dgm:presLayoutVars>
      </dgm:prSet>
      <dgm:spPr/>
    </dgm:pt>
    <dgm:pt modelId="{3F289331-1378-4FD7-ADDB-B981AF2EFB74}" type="pres">
      <dgm:prSet presAssocID="{E8674C6C-6901-4E0F-A97A-79883802C54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0E1E806-45D8-49C2-85B0-99C30288607B}" type="presOf" srcId="{3622939F-8A1B-4361-9FE5-837C1623DFD4}" destId="{3F289331-1378-4FD7-ADDB-B981AF2EFB74}" srcOrd="1" destOrd="0" presId="urn:microsoft.com/office/officeart/2005/8/layout/vProcess5"/>
    <dgm:cxn modelId="{8AC2A209-1046-4112-8A9D-23B5E90FB9CC}" srcId="{E8674C6C-6901-4E0F-A97A-79883802C548}" destId="{3622939F-8A1B-4361-9FE5-837C1623DFD4}" srcOrd="3" destOrd="0" parTransId="{391B7FB6-B11A-43BB-AD36-1B0E29361163}" sibTransId="{15B00243-8A87-4C9F-B1A7-89C644719849}"/>
    <dgm:cxn modelId="{C3E09E0F-5715-407E-89D7-839614A04847}" srcId="{E8674C6C-6901-4E0F-A97A-79883802C548}" destId="{926DC54D-6475-4F0C-A14D-15B856589402}" srcOrd="1" destOrd="0" parTransId="{C531BC2E-2F04-46FB-BF1F-FB486A10326E}" sibTransId="{8C326803-4A1E-413B-A247-DAA64F51FDA1}"/>
    <dgm:cxn modelId="{3922A51A-0CC7-4FC8-98EC-84704C3BCFDB}" type="presOf" srcId="{3622939F-8A1B-4361-9FE5-837C1623DFD4}" destId="{6579B15E-0D1D-4BF5-8073-5A5940943E76}" srcOrd="0" destOrd="0" presId="urn:microsoft.com/office/officeart/2005/8/layout/vProcess5"/>
    <dgm:cxn modelId="{267EDD2D-1418-4913-A9F3-BCA64A1E76DA}" srcId="{E8674C6C-6901-4E0F-A97A-79883802C548}" destId="{19E4E958-8B7E-49AF-BA42-C4A0E5A36B01}" srcOrd="2" destOrd="0" parTransId="{7E67BEDA-3869-46A1-A4FC-842AA7BAFBC5}" sibTransId="{58CC8742-871C-454F-A3A3-042E0992EF37}"/>
    <dgm:cxn modelId="{70C83032-DFE9-4038-938C-67368FBE604C}" type="presOf" srcId="{9B774E43-E87A-4ACD-BB4C-1EF1485719B8}" destId="{40E8ADEC-6063-4C32-AA81-5E36F89A1845}" srcOrd="0" destOrd="0" presId="urn:microsoft.com/office/officeart/2005/8/layout/vProcess5"/>
    <dgm:cxn modelId="{D3A5C43B-02C8-4B1F-ACFD-4DBABBBD9149}" type="presOf" srcId="{926DC54D-6475-4F0C-A14D-15B856589402}" destId="{4A45BA14-2FC0-4576-ABC0-52DA228D8203}" srcOrd="1" destOrd="0" presId="urn:microsoft.com/office/officeart/2005/8/layout/vProcess5"/>
    <dgm:cxn modelId="{30B9E944-FF13-4BE4-9B69-EC6456DE4B83}" type="presOf" srcId="{19E4E958-8B7E-49AF-BA42-C4A0E5A36B01}" destId="{0C57C6FC-7012-4A81-B281-5DBCFB7460C2}" srcOrd="0" destOrd="0" presId="urn:microsoft.com/office/officeart/2005/8/layout/vProcess5"/>
    <dgm:cxn modelId="{BB1C2665-2D4E-487A-AFA0-A33A126C6592}" type="presOf" srcId="{E8674C6C-6901-4E0F-A97A-79883802C548}" destId="{0258E6FC-D90D-4EA7-B43E-12C9967A2869}" srcOrd="0" destOrd="0" presId="urn:microsoft.com/office/officeart/2005/8/layout/vProcess5"/>
    <dgm:cxn modelId="{9B10C968-CD06-493F-B0F8-7BB0583B8B06}" type="presOf" srcId="{19E4E958-8B7E-49AF-BA42-C4A0E5A36B01}" destId="{7C74AF71-E02E-4D10-85FA-01775F5B46FF}" srcOrd="1" destOrd="0" presId="urn:microsoft.com/office/officeart/2005/8/layout/vProcess5"/>
    <dgm:cxn modelId="{0AC67551-1117-4AE1-A93E-03C6BE496B86}" type="presOf" srcId="{58CC8742-871C-454F-A3A3-042E0992EF37}" destId="{1D8866D2-7F42-4726-9881-4EF447E657E9}" srcOrd="0" destOrd="0" presId="urn:microsoft.com/office/officeart/2005/8/layout/vProcess5"/>
    <dgm:cxn modelId="{10661153-0F3A-4A9B-BC68-A02CAEFBDD76}" srcId="{E8674C6C-6901-4E0F-A97A-79883802C548}" destId="{5FB76298-D109-4291-9FD2-0FFC8BC5F543}" srcOrd="0" destOrd="0" parTransId="{F93DBCA9-42F2-44D3-8E3A-9AB70E79CF17}" sibTransId="{9B774E43-E87A-4ACD-BB4C-1EF1485719B8}"/>
    <dgm:cxn modelId="{5E23B57C-BFA5-4268-A285-52AFE9A7BEF6}" type="presOf" srcId="{5FB76298-D109-4291-9FD2-0FFC8BC5F543}" destId="{D0CAD501-D092-487B-A5B2-391945B8BE8F}" srcOrd="0" destOrd="0" presId="urn:microsoft.com/office/officeart/2005/8/layout/vProcess5"/>
    <dgm:cxn modelId="{9A6024C9-EA31-4C51-94DA-A99AEC361B92}" type="presOf" srcId="{926DC54D-6475-4F0C-A14D-15B856589402}" destId="{E102F534-58A8-4C03-8AE8-210D00ABD84F}" srcOrd="0" destOrd="0" presId="urn:microsoft.com/office/officeart/2005/8/layout/vProcess5"/>
    <dgm:cxn modelId="{E80BD9CF-AFB4-4BD5-8001-89A6586DA9D9}" type="presOf" srcId="{8C326803-4A1E-413B-A247-DAA64F51FDA1}" destId="{A7E235DB-C96C-42AA-BCCA-4B0349888A98}" srcOrd="0" destOrd="0" presId="urn:microsoft.com/office/officeart/2005/8/layout/vProcess5"/>
    <dgm:cxn modelId="{527A98DD-9B5C-4180-9843-80503F1E6B97}" type="presOf" srcId="{5FB76298-D109-4291-9FD2-0FFC8BC5F543}" destId="{74B5BD50-8A07-40F8-84E0-86A0D6FE5CA8}" srcOrd="1" destOrd="0" presId="urn:microsoft.com/office/officeart/2005/8/layout/vProcess5"/>
    <dgm:cxn modelId="{7FFDEE64-024E-48D4-B79C-3DEE90814815}" type="presParOf" srcId="{0258E6FC-D90D-4EA7-B43E-12C9967A2869}" destId="{D88E3E11-567C-4924-AA46-2A4AFD7B2193}" srcOrd="0" destOrd="0" presId="urn:microsoft.com/office/officeart/2005/8/layout/vProcess5"/>
    <dgm:cxn modelId="{4BC746D0-6ADF-4D21-9586-C22333F3AFCB}" type="presParOf" srcId="{0258E6FC-D90D-4EA7-B43E-12C9967A2869}" destId="{D0CAD501-D092-487B-A5B2-391945B8BE8F}" srcOrd="1" destOrd="0" presId="urn:microsoft.com/office/officeart/2005/8/layout/vProcess5"/>
    <dgm:cxn modelId="{7A9A5A0D-4156-451B-8139-B448F775F2E7}" type="presParOf" srcId="{0258E6FC-D90D-4EA7-B43E-12C9967A2869}" destId="{E102F534-58A8-4C03-8AE8-210D00ABD84F}" srcOrd="2" destOrd="0" presId="urn:microsoft.com/office/officeart/2005/8/layout/vProcess5"/>
    <dgm:cxn modelId="{5C638BAB-F3AD-4DEB-9D0B-FB051292444A}" type="presParOf" srcId="{0258E6FC-D90D-4EA7-B43E-12C9967A2869}" destId="{0C57C6FC-7012-4A81-B281-5DBCFB7460C2}" srcOrd="3" destOrd="0" presId="urn:microsoft.com/office/officeart/2005/8/layout/vProcess5"/>
    <dgm:cxn modelId="{0894D695-D5F4-4AC9-8556-6D84B6F05221}" type="presParOf" srcId="{0258E6FC-D90D-4EA7-B43E-12C9967A2869}" destId="{6579B15E-0D1D-4BF5-8073-5A5940943E76}" srcOrd="4" destOrd="0" presId="urn:microsoft.com/office/officeart/2005/8/layout/vProcess5"/>
    <dgm:cxn modelId="{783F8B4E-839E-477B-9CF5-A4D9019887D2}" type="presParOf" srcId="{0258E6FC-D90D-4EA7-B43E-12C9967A2869}" destId="{40E8ADEC-6063-4C32-AA81-5E36F89A1845}" srcOrd="5" destOrd="0" presId="urn:microsoft.com/office/officeart/2005/8/layout/vProcess5"/>
    <dgm:cxn modelId="{A290D6C2-8A86-4368-8893-D7B966D62F57}" type="presParOf" srcId="{0258E6FC-D90D-4EA7-B43E-12C9967A2869}" destId="{A7E235DB-C96C-42AA-BCCA-4B0349888A98}" srcOrd="6" destOrd="0" presId="urn:microsoft.com/office/officeart/2005/8/layout/vProcess5"/>
    <dgm:cxn modelId="{802B6F62-BEED-4152-8752-D12EF60879CD}" type="presParOf" srcId="{0258E6FC-D90D-4EA7-B43E-12C9967A2869}" destId="{1D8866D2-7F42-4726-9881-4EF447E657E9}" srcOrd="7" destOrd="0" presId="urn:microsoft.com/office/officeart/2005/8/layout/vProcess5"/>
    <dgm:cxn modelId="{980AC2B1-A4DB-45BF-BA28-8AAB2C3F3ED6}" type="presParOf" srcId="{0258E6FC-D90D-4EA7-B43E-12C9967A2869}" destId="{74B5BD50-8A07-40F8-84E0-86A0D6FE5CA8}" srcOrd="8" destOrd="0" presId="urn:microsoft.com/office/officeart/2005/8/layout/vProcess5"/>
    <dgm:cxn modelId="{5B1FBEB2-0422-418C-B561-416A0B0A5C90}" type="presParOf" srcId="{0258E6FC-D90D-4EA7-B43E-12C9967A2869}" destId="{4A45BA14-2FC0-4576-ABC0-52DA228D8203}" srcOrd="9" destOrd="0" presId="urn:microsoft.com/office/officeart/2005/8/layout/vProcess5"/>
    <dgm:cxn modelId="{768FB59E-667A-4F1D-BF4D-84DB0D1C01A4}" type="presParOf" srcId="{0258E6FC-D90D-4EA7-B43E-12C9967A2869}" destId="{7C74AF71-E02E-4D10-85FA-01775F5B46FF}" srcOrd="10" destOrd="0" presId="urn:microsoft.com/office/officeart/2005/8/layout/vProcess5"/>
    <dgm:cxn modelId="{3533948A-978F-4106-AD56-910A0850D1FA}" type="presParOf" srcId="{0258E6FC-D90D-4EA7-B43E-12C9967A2869}" destId="{3F289331-1378-4FD7-ADDB-B981AF2EFB7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1EB30F-BE25-4016-9179-2DD9D5EF035A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F13E41-B5FC-43C2-A9CC-719D5E8A0C8E}">
      <dgm:prSet custT="1"/>
      <dgm:spPr/>
      <dgm:t>
        <a:bodyPr/>
        <a:lstStyle/>
        <a:p>
          <a:r>
            <a:rPr lang="en-GB" sz="2400" dirty="0">
              <a:solidFill>
                <a:schemeClr val="tx1"/>
              </a:solidFill>
            </a:rPr>
            <a:t>An academic tutor who follows your progress throughout your degree</a:t>
          </a:r>
          <a:endParaRPr lang="en-US" sz="2400" dirty="0">
            <a:solidFill>
              <a:schemeClr val="tx1"/>
            </a:solidFill>
          </a:endParaRPr>
        </a:p>
      </dgm:t>
    </dgm:pt>
    <dgm:pt modelId="{E760D414-D99E-4751-8AAC-7C1D067B9541}" type="parTrans" cxnId="{6DEC235E-CFFB-4C03-8E52-45E989B3B86B}">
      <dgm:prSet/>
      <dgm:spPr/>
      <dgm:t>
        <a:bodyPr/>
        <a:lstStyle/>
        <a:p>
          <a:endParaRPr lang="en-US"/>
        </a:p>
      </dgm:t>
    </dgm:pt>
    <dgm:pt modelId="{7D0FBF57-D7A6-46DE-B269-ABE1AAEEF0EC}" type="sibTrans" cxnId="{6DEC235E-CFFB-4C03-8E52-45E989B3B86B}">
      <dgm:prSet phldrT="02"/>
      <dgm:spPr/>
      <dgm:t>
        <a:bodyPr/>
        <a:lstStyle/>
        <a:p>
          <a:endParaRPr lang="en-US" dirty="0"/>
        </a:p>
      </dgm:t>
    </dgm:pt>
    <dgm:pt modelId="{5D9896B9-C3CF-4556-B612-F483D06786BE}">
      <dgm:prSet custT="1"/>
      <dgm:spPr/>
      <dgm:t>
        <a:bodyPr/>
        <a:lstStyle/>
        <a:p>
          <a:r>
            <a:rPr lang="en-GB" sz="2400" dirty="0">
              <a:solidFill>
                <a:schemeClr val="tx1"/>
              </a:solidFill>
            </a:rPr>
            <a:t>They support you in 3 areas: academic, professional / career-related and pastoral support and signposting</a:t>
          </a:r>
          <a:endParaRPr lang="en-US" sz="2400" dirty="0">
            <a:solidFill>
              <a:schemeClr val="tx1"/>
            </a:solidFill>
          </a:endParaRPr>
        </a:p>
      </dgm:t>
    </dgm:pt>
    <dgm:pt modelId="{6ADFD290-6EF0-4610-8638-BED041FA1630}" type="parTrans" cxnId="{26904C95-3F38-4BBA-9A83-569F33836B9C}">
      <dgm:prSet/>
      <dgm:spPr/>
      <dgm:t>
        <a:bodyPr/>
        <a:lstStyle/>
        <a:p>
          <a:endParaRPr lang="en-US"/>
        </a:p>
      </dgm:t>
    </dgm:pt>
    <dgm:pt modelId="{DF03B237-D8E3-4980-A135-B0377E4529EE}" type="sibTrans" cxnId="{26904C95-3F38-4BBA-9A83-569F33836B9C}">
      <dgm:prSet phldrT="03"/>
      <dgm:spPr/>
      <dgm:t>
        <a:bodyPr/>
        <a:lstStyle/>
        <a:p>
          <a:endParaRPr lang="en-US" dirty="0"/>
        </a:p>
      </dgm:t>
    </dgm:pt>
    <dgm:pt modelId="{CF220E39-6A6E-4A58-86CD-FA5AEE654813}">
      <dgm:prSet custT="1"/>
      <dgm:spPr/>
      <dgm:t>
        <a:bodyPr/>
        <a:lstStyle/>
        <a:p>
          <a:r>
            <a:rPr lang="en-GB" sz="2400" dirty="0">
              <a:solidFill>
                <a:schemeClr val="tx1"/>
              </a:solidFill>
            </a:rPr>
            <a:t>Not just when you need ‘support’ but also to celebrate your successes, help with planning your progress and much more.</a:t>
          </a:r>
          <a:endParaRPr lang="en-US" sz="2400" dirty="0">
            <a:solidFill>
              <a:schemeClr val="tx1"/>
            </a:solidFill>
          </a:endParaRPr>
        </a:p>
      </dgm:t>
    </dgm:pt>
    <dgm:pt modelId="{A156A7CA-09D9-4180-86CE-73B705C9D9D0}" type="parTrans" cxnId="{B7E76311-B175-410D-8934-E749581EA2CD}">
      <dgm:prSet/>
      <dgm:spPr/>
      <dgm:t>
        <a:bodyPr/>
        <a:lstStyle/>
        <a:p>
          <a:endParaRPr lang="en-US"/>
        </a:p>
      </dgm:t>
    </dgm:pt>
    <dgm:pt modelId="{C3B5FD03-7BE7-4493-8AD9-5FD16739E2CE}" type="sibTrans" cxnId="{B7E76311-B175-410D-8934-E749581EA2CD}">
      <dgm:prSet phldrT="04"/>
      <dgm:spPr/>
      <dgm:t>
        <a:bodyPr/>
        <a:lstStyle/>
        <a:p>
          <a:endParaRPr lang="en-US" dirty="0"/>
        </a:p>
      </dgm:t>
    </dgm:pt>
    <dgm:pt modelId="{1AC99E3A-0E29-49A0-800B-46BBEBBB3ED2}">
      <dgm:prSet custT="1"/>
      <dgm:spPr/>
      <dgm:t>
        <a:bodyPr/>
        <a:lstStyle/>
        <a:p>
          <a:r>
            <a:rPr lang="en-GB" sz="2400" dirty="0">
              <a:solidFill>
                <a:schemeClr val="tx1"/>
              </a:solidFill>
            </a:rPr>
            <a:t>They are your main source of support in your academic department</a:t>
          </a:r>
          <a:endParaRPr lang="en-US" sz="2400" dirty="0">
            <a:solidFill>
              <a:schemeClr val="tx1"/>
            </a:solidFill>
          </a:endParaRPr>
        </a:p>
      </dgm:t>
    </dgm:pt>
    <dgm:pt modelId="{F7A90A2D-EC75-4569-991B-99E25A299113}" type="sibTrans" cxnId="{40B6C2B9-8C0F-4AAA-8D33-8A7F938097A8}">
      <dgm:prSet phldrT="01"/>
      <dgm:spPr/>
      <dgm:t>
        <a:bodyPr/>
        <a:lstStyle/>
        <a:p>
          <a:endParaRPr lang="en-US" dirty="0"/>
        </a:p>
      </dgm:t>
    </dgm:pt>
    <dgm:pt modelId="{C126247C-F4BA-4899-90F4-5EC2FB6E1C76}" type="parTrans" cxnId="{40B6C2B9-8C0F-4AAA-8D33-8A7F938097A8}">
      <dgm:prSet/>
      <dgm:spPr/>
      <dgm:t>
        <a:bodyPr/>
        <a:lstStyle/>
        <a:p>
          <a:endParaRPr lang="en-US"/>
        </a:p>
      </dgm:t>
    </dgm:pt>
    <dgm:pt modelId="{6DA3FFC8-C779-4035-9381-D5485C509B2B}" type="pres">
      <dgm:prSet presAssocID="{981EB30F-BE25-4016-9179-2DD9D5EF035A}" presName="Name0" presStyleCnt="0">
        <dgm:presLayoutVars>
          <dgm:animLvl val="lvl"/>
          <dgm:resizeHandles val="exact"/>
        </dgm:presLayoutVars>
      </dgm:prSet>
      <dgm:spPr/>
    </dgm:pt>
    <dgm:pt modelId="{4B0D94CA-BEC9-41D5-8D0C-961DF37FA0F6}" type="pres">
      <dgm:prSet presAssocID="{1AC99E3A-0E29-49A0-800B-46BBEBBB3ED2}" presName="compositeNode" presStyleCnt="0">
        <dgm:presLayoutVars>
          <dgm:bulletEnabled val="1"/>
        </dgm:presLayoutVars>
      </dgm:prSet>
      <dgm:spPr/>
    </dgm:pt>
    <dgm:pt modelId="{239E390C-F0B1-43EA-B766-9207DD8ADDC0}" type="pres">
      <dgm:prSet presAssocID="{1AC99E3A-0E29-49A0-800B-46BBEBBB3ED2}" presName="bgRect" presStyleLbl="alignNode1" presStyleIdx="0" presStyleCnt="4" custLinFactNeighborX="-8" custLinFactNeighborY="-224"/>
      <dgm:spPr/>
    </dgm:pt>
    <dgm:pt modelId="{1F30B38F-1D4F-4D9E-901D-5BE9599CA388}" type="pres">
      <dgm:prSet presAssocID="{F7A90A2D-EC75-4569-991B-99E25A299113}" presName="sibTransNodeRect" presStyleLbl="alignNode1" presStyleIdx="0" presStyleCnt="4" custScaleY="101610">
        <dgm:presLayoutVars>
          <dgm:chMax val="0"/>
          <dgm:bulletEnabled val="1"/>
        </dgm:presLayoutVars>
      </dgm:prSet>
      <dgm:spPr/>
    </dgm:pt>
    <dgm:pt modelId="{C31D3973-FE1D-42CC-B210-6BB831EA0B70}" type="pres">
      <dgm:prSet presAssocID="{1AC99E3A-0E29-49A0-800B-46BBEBBB3ED2}" presName="nodeRect" presStyleLbl="alignNode1" presStyleIdx="0" presStyleCnt="4">
        <dgm:presLayoutVars>
          <dgm:bulletEnabled val="1"/>
        </dgm:presLayoutVars>
      </dgm:prSet>
      <dgm:spPr/>
    </dgm:pt>
    <dgm:pt modelId="{B260E729-A580-4BE4-A656-0F9B0ED535FB}" type="pres">
      <dgm:prSet presAssocID="{F7A90A2D-EC75-4569-991B-99E25A299113}" presName="sibTrans" presStyleCnt="0"/>
      <dgm:spPr/>
    </dgm:pt>
    <dgm:pt modelId="{4C88F871-C2DA-4287-8422-BD80A4C90FDA}" type="pres">
      <dgm:prSet presAssocID="{91F13E41-B5FC-43C2-A9CC-719D5E8A0C8E}" presName="compositeNode" presStyleCnt="0">
        <dgm:presLayoutVars>
          <dgm:bulletEnabled val="1"/>
        </dgm:presLayoutVars>
      </dgm:prSet>
      <dgm:spPr/>
    </dgm:pt>
    <dgm:pt modelId="{7ACDE963-6894-4F6C-948C-1FB83DAF9942}" type="pres">
      <dgm:prSet presAssocID="{91F13E41-B5FC-43C2-A9CC-719D5E8A0C8E}" presName="bgRect" presStyleLbl="alignNode1" presStyleIdx="1" presStyleCnt="4" custScaleY="122806"/>
      <dgm:spPr/>
    </dgm:pt>
    <dgm:pt modelId="{C226BF3F-A843-4E61-AB1F-AC1E6F6672CD}" type="pres">
      <dgm:prSet presAssocID="{7D0FBF57-D7A6-46DE-B269-ABE1AAEEF0EC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A96515B0-6A80-4711-9BCA-98A90E2A67B0}" type="pres">
      <dgm:prSet presAssocID="{91F13E41-B5FC-43C2-A9CC-719D5E8A0C8E}" presName="nodeRect" presStyleLbl="alignNode1" presStyleIdx="1" presStyleCnt="4">
        <dgm:presLayoutVars>
          <dgm:bulletEnabled val="1"/>
        </dgm:presLayoutVars>
      </dgm:prSet>
      <dgm:spPr/>
    </dgm:pt>
    <dgm:pt modelId="{3B0A1EFE-A78D-47C5-BE10-FDDA2A7186A3}" type="pres">
      <dgm:prSet presAssocID="{7D0FBF57-D7A6-46DE-B269-ABE1AAEEF0EC}" presName="sibTrans" presStyleCnt="0"/>
      <dgm:spPr/>
    </dgm:pt>
    <dgm:pt modelId="{84050325-466C-4C73-94B6-B1379772D04E}" type="pres">
      <dgm:prSet presAssocID="{5D9896B9-C3CF-4556-B612-F483D06786BE}" presName="compositeNode" presStyleCnt="0">
        <dgm:presLayoutVars>
          <dgm:bulletEnabled val="1"/>
        </dgm:presLayoutVars>
      </dgm:prSet>
      <dgm:spPr/>
    </dgm:pt>
    <dgm:pt modelId="{30791900-CFDE-4F00-97BE-65F85FA83196}" type="pres">
      <dgm:prSet presAssocID="{5D9896B9-C3CF-4556-B612-F483D06786BE}" presName="bgRect" presStyleLbl="alignNode1" presStyleIdx="2" presStyleCnt="4" custScaleY="164709"/>
      <dgm:spPr/>
    </dgm:pt>
    <dgm:pt modelId="{EBA6C1FA-8F8C-4610-9031-9ADB938C211D}" type="pres">
      <dgm:prSet presAssocID="{DF03B237-D8E3-4980-A135-B0377E4529EE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FC7E0310-BA26-48BB-AEB8-91CC14227AB3}" type="pres">
      <dgm:prSet presAssocID="{5D9896B9-C3CF-4556-B612-F483D06786BE}" presName="nodeRect" presStyleLbl="alignNode1" presStyleIdx="2" presStyleCnt="4">
        <dgm:presLayoutVars>
          <dgm:bulletEnabled val="1"/>
        </dgm:presLayoutVars>
      </dgm:prSet>
      <dgm:spPr/>
    </dgm:pt>
    <dgm:pt modelId="{2F798124-6C5B-46CA-804F-08127E0F4BCB}" type="pres">
      <dgm:prSet presAssocID="{DF03B237-D8E3-4980-A135-B0377E4529EE}" presName="sibTrans" presStyleCnt="0"/>
      <dgm:spPr/>
    </dgm:pt>
    <dgm:pt modelId="{2E3081AF-6FA8-4242-977C-049DB10D2001}" type="pres">
      <dgm:prSet presAssocID="{CF220E39-6A6E-4A58-86CD-FA5AEE654813}" presName="compositeNode" presStyleCnt="0">
        <dgm:presLayoutVars>
          <dgm:bulletEnabled val="1"/>
        </dgm:presLayoutVars>
      </dgm:prSet>
      <dgm:spPr/>
    </dgm:pt>
    <dgm:pt modelId="{CE22E012-1BA3-447B-8A05-8B1202C97A01}" type="pres">
      <dgm:prSet presAssocID="{CF220E39-6A6E-4A58-86CD-FA5AEE654813}" presName="bgRect" presStyleLbl="alignNode1" presStyleIdx="3" presStyleCnt="4" custScaleY="194597"/>
      <dgm:spPr/>
    </dgm:pt>
    <dgm:pt modelId="{94A62BA6-AC59-4968-9FCF-ABF68F6B8C81}" type="pres">
      <dgm:prSet presAssocID="{C3B5FD03-7BE7-4493-8AD9-5FD16739E2CE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3BDE43BA-E675-413D-85D8-E1D78074E12A}" type="pres">
      <dgm:prSet presAssocID="{CF220E39-6A6E-4A58-86CD-FA5AEE654813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90F4990E-1EEE-4AF4-8DAE-1879AFD34875}" type="presOf" srcId="{DF03B237-D8E3-4980-A135-B0377E4529EE}" destId="{EBA6C1FA-8F8C-4610-9031-9ADB938C211D}" srcOrd="0" destOrd="0" presId="urn:microsoft.com/office/officeart/2016/7/layout/LinearBlockProcessNumbered"/>
    <dgm:cxn modelId="{33311E0F-5D07-4C92-9D59-EE918333DC47}" type="presOf" srcId="{981EB30F-BE25-4016-9179-2DD9D5EF035A}" destId="{6DA3FFC8-C779-4035-9381-D5485C509B2B}" srcOrd="0" destOrd="0" presId="urn:microsoft.com/office/officeart/2016/7/layout/LinearBlockProcessNumbered"/>
    <dgm:cxn modelId="{B7E76311-B175-410D-8934-E749581EA2CD}" srcId="{981EB30F-BE25-4016-9179-2DD9D5EF035A}" destId="{CF220E39-6A6E-4A58-86CD-FA5AEE654813}" srcOrd="3" destOrd="0" parTransId="{A156A7CA-09D9-4180-86CE-73B705C9D9D0}" sibTransId="{C3B5FD03-7BE7-4493-8AD9-5FD16739E2CE}"/>
    <dgm:cxn modelId="{ABBB5E1E-A32B-4B51-A3A8-C780D3CD6A18}" type="presOf" srcId="{CF220E39-6A6E-4A58-86CD-FA5AEE654813}" destId="{CE22E012-1BA3-447B-8A05-8B1202C97A01}" srcOrd="0" destOrd="0" presId="urn:microsoft.com/office/officeart/2016/7/layout/LinearBlockProcessNumbered"/>
    <dgm:cxn modelId="{EC9A3839-6E00-49CD-A066-ED80D9798B92}" type="presOf" srcId="{91F13E41-B5FC-43C2-A9CC-719D5E8A0C8E}" destId="{A96515B0-6A80-4711-9BCA-98A90E2A67B0}" srcOrd="1" destOrd="0" presId="urn:microsoft.com/office/officeart/2016/7/layout/LinearBlockProcessNumbered"/>
    <dgm:cxn modelId="{6DEC235E-CFFB-4C03-8E52-45E989B3B86B}" srcId="{981EB30F-BE25-4016-9179-2DD9D5EF035A}" destId="{91F13E41-B5FC-43C2-A9CC-719D5E8A0C8E}" srcOrd="1" destOrd="0" parTransId="{E760D414-D99E-4751-8AAC-7C1D067B9541}" sibTransId="{7D0FBF57-D7A6-46DE-B269-ABE1AAEEF0EC}"/>
    <dgm:cxn modelId="{1F2EB75E-2C1A-4573-A97C-3CD499C616D8}" type="presOf" srcId="{7D0FBF57-D7A6-46DE-B269-ABE1AAEEF0EC}" destId="{C226BF3F-A843-4E61-AB1F-AC1E6F6672CD}" srcOrd="0" destOrd="0" presId="urn:microsoft.com/office/officeart/2016/7/layout/LinearBlockProcessNumbered"/>
    <dgm:cxn modelId="{C8665D60-B2EC-4A11-B486-BE0F7D50BB61}" type="presOf" srcId="{1AC99E3A-0E29-49A0-800B-46BBEBBB3ED2}" destId="{239E390C-F0B1-43EA-B766-9207DD8ADDC0}" srcOrd="0" destOrd="0" presId="urn:microsoft.com/office/officeart/2016/7/layout/LinearBlockProcessNumbered"/>
    <dgm:cxn modelId="{89E46153-3371-4C67-88F7-5BB213892149}" type="presOf" srcId="{5D9896B9-C3CF-4556-B612-F483D06786BE}" destId="{FC7E0310-BA26-48BB-AEB8-91CC14227AB3}" srcOrd="1" destOrd="0" presId="urn:microsoft.com/office/officeart/2016/7/layout/LinearBlockProcessNumbered"/>
    <dgm:cxn modelId="{26904C95-3F38-4BBA-9A83-569F33836B9C}" srcId="{981EB30F-BE25-4016-9179-2DD9D5EF035A}" destId="{5D9896B9-C3CF-4556-B612-F483D06786BE}" srcOrd="2" destOrd="0" parTransId="{6ADFD290-6EF0-4610-8638-BED041FA1630}" sibTransId="{DF03B237-D8E3-4980-A135-B0377E4529EE}"/>
    <dgm:cxn modelId="{CDDB24AA-3FB3-4EB3-900E-0773AD0D740E}" type="presOf" srcId="{F7A90A2D-EC75-4569-991B-99E25A299113}" destId="{1F30B38F-1D4F-4D9E-901D-5BE9599CA388}" srcOrd="0" destOrd="0" presId="urn:microsoft.com/office/officeart/2016/7/layout/LinearBlockProcessNumbered"/>
    <dgm:cxn modelId="{691D0AAE-C621-4ADD-B58F-4BC25207F824}" type="presOf" srcId="{5D9896B9-C3CF-4556-B612-F483D06786BE}" destId="{30791900-CFDE-4F00-97BE-65F85FA83196}" srcOrd="0" destOrd="0" presId="urn:microsoft.com/office/officeart/2016/7/layout/LinearBlockProcessNumbered"/>
    <dgm:cxn modelId="{9BE4A9B0-D123-4E89-91EA-08CF6E6068BD}" type="presOf" srcId="{91F13E41-B5FC-43C2-A9CC-719D5E8A0C8E}" destId="{7ACDE963-6894-4F6C-948C-1FB83DAF9942}" srcOrd="0" destOrd="0" presId="urn:microsoft.com/office/officeart/2016/7/layout/LinearBlockProcessNumbered"/>
    <dgm:cxn modelId="{40B6C2B9-8C0F-4AAA-8D33-8A7F938097A8}" srcId="{981EB30F-BE25-4016-9179-2DD9D5EF035A}" destId="{1AC99E3A-0E29-49A0-800B-46BBEBBB3ED2}" srcOrd="0" destOrd="0" parTransId="{C126247C-F4BA-4899-90F4-5EC2FB6E1C76}" sibTransId="{F7A90A2D-EC75-4569-991B-99E25A299113}"/>
    <dgm:cxn modelId="{968838E4-64A0-4A92-87DB-9A4F8018CD4F}" type="presOf" srcId="{CF220E39-6A6E-4A58-86CD-FA5AEE654813}" destId="{3BDE43BA-E675-413D-85D8-E1D78074E12A}" srcOrd="1" destOrd="0" presId="urn:microsoft.com/office/officeart/2016/7/layout/LinearBlockProcessNumbered"/>
    <dgm:cxn modelId="{A1CDD5EA-6989-4081-994F-3B90624F4B91}" type="presOf" srcId="{1AC99E3A-0E29-49A0-800B-46BBEBBB3ED2}" destId="{C31D3973-FE1D-42CC-B210-6BB831EA0B70}" srcOrd="1" destOrd="0" presId="urn:microsoft.com/office/officeart/2016/7/layout/LinearBlockProcessNumbered"/>
    <dgm:cxn modelId="{B11A8EF8-B330-43F7-B036-4EDBA32F913F}" type="presOf" srcId="{C3B5FD03-7BE7-4493-8AD9-5FD16739E2CE}" destId="{94A62BA6-AC59-4968-9FCF-ABF68F6B8C81}" srcOrd="0" destOrd="0" presId="urn:microsoft.com/office/officeart/2016/7/layout/LinearBlockProcessNumbered"/>
    <dgm:cxn modelId="{E1EAFBC3-1097-45D1-95AF-D0B689F7FA42}" type="presParOf" srcId="{6DA3FFC8-C779-4035-9381-D5485C509B2B}" destId="{4B0D94CA-BEC9-41D5-8D0C-961DF37FA0F6}" srcOrd="0" destOrd="0" presId="urn:microsoft.com/office/officeart/2016/7/layout/LinearBlockProcessNumbered"/>
    <dgm:cxn modelId="{45F97F74-9086-4CEA-9C26-F58831ABB83B}" type="presParOf" srcId="{4B0D94CA-BEC9-41D5-8D0C-961DF37FA0F6}" destId="{239E390C-F0B1-43EA-B766-9207DD8ADDC0}" srcOrd="0" destOrd="0" presId="urn:microsoft.com/office/officeart/2016/7/layout/LinearBlockProcessNumbered"/>
    <dgm:cxn modelId="{96E0758D-8359-42D4-93DD-AB50F700745A}" type="presParOf" srcId="{4B0D94CA-BEC9-41D5-8D0C-961DF37FA0F6}" destId="{1F30B38F-1D4F-4D9E-901D-5BE9599CA388}" srcOrd="1" destOrd="0" presId="urn:microsoft.com/office/officeart/2016/7/layout/LinearBlockProcessNumbered"/>
    <dgm:cxn modelId="{1EE01082-AFD2-4A64-B4DE-0DB5FE80A591}" type="presParOf" srcId="{4B0D94CA-BEC9-41D5-8D0C-961DF37FA0F6}" destId="{C31D3973-FE1D-42CC-B210-6BB831EA0B70}" srcOrd="2" destOrd="0" presId="urn:microsoft.com/office/officeart/2016/7/layout/LinearBlockProcessNumbered"/>
    <dgm:cxn modelId="{2DE9B2C2-2EE9-4075-BD67-951018C0D60A}" type="presParOf" srcId="{6DA3FFC8-C779-4035-9381-D5485C509B2B}" destId="{B260E729-A580-4BE4-A656-0F9B0ED535FB}" srcOrd="1" destOrd="0" presId="urn:microsoft.com/office/officeart/2016/7/layout/LinearBlockProcessNumbered"/>
    <dgm:cxn modelId="{934F2B47-7FFC-4C6C-9841-56DA35478BE4}" type="presParOf" srcId="{6DA3FFC8-C779-4035-9381-D5485C509B2B}" destId="{4C88F871-C2DA-4287-8422-BD80A4C90FDA}" srcOrd="2" destOrd="0" presId="urn:microsoft.com/office/officeart/2016/7/layout/LinearBlockProcessNumbered"/>
    <dgm:cxn modelId="{DDA50351-3239-459D-8FE5-02E51A54DC9B}" type="presParOf" srcId="{4C88F871-C2DA-4287-8422-BD80A4C90FDA}" destId="{7ACDE963-6894-4F6C-948C-1FB83DAF9942}" srcOrd="0" destOrd="0" presId="urn:microsoft.com/office/officeart/2016/7/layout/LinearBlockProcessNumbered"/>
    <dgm:cxn modelId="{2A3985F7-3D5A-4FB2-9E8B-7FEA99D38A16}" type="presParOf" srcId="{4C88F871-C2DA-4287-8422-BD80A4C90FDA}" destId="{C226BF3F-A843-4E61-AB1F-AC1E6F6672CD}" srcOrd="1" destOrd="0" presId="urn:microsoft.com/office/officeart/2016/7/layout/LinearBlockProcessNumbered"/>
    <dgm:cxn modelId="{74D62AF3-16DC-44D9-87AD-BA136FA4CE5F}" type="presParOf" srcId="{4C88F871-C2DA-4287-8422-BD80A4C90FDA}" destId="{A96515B0-6A80-4711-9BCA-98A90E2A67B0}" srcOrd="2" destOrd="0" presId="urn:microsoft.com/office/officeart/2016/7/layout/LinearBlockProcessNumbered"/>
    <dgm:cxn modelId="{3790A5F8-2C56-4A8B-A7AB-1AEB79832AE4}" type="presParOf" srcId="{6DA3FFC8-C779-4035-9381-D5485C509B2B}" destId="{3B0A1EFE-A78D-47C5-BE10-FDDA2A7186A3}" srcOrd="3" destOrd="0" presId="urn:microsoft.com/office/officeart/2016/7/layout/LinearBlockProcessNumbered"/>
    <dgm:cxn modelId="{54E81825-3AD3-4709-ACA0-7CE064FD6DD1}" type="presParOf" srcId="{6DA3FFC8-C779-4035-9381-D5485C509B2B}" destId="{84050325-466C-4C73-94B6-B1379772D04E}" srcOrd="4" destOrd="0" presId="urn:microsoft.com/office/officeart/2016/7/layout/LinearBlockProcessNumbered"/>
    <dgm:cxn modelId="{D92AA868-97D7-4D8B-BA9F-89C54C646736}" type="presParOf" srcId="{84050325-466C-4C73-94B6-B1379772D04E}" destId="{30791900-CFDE-4F00-97BE-65F85FA83196}" srcOrd="0" destOrd="0" presId="urn:microsoft.com/office/officeart/2016/7/layout/LinearBlockProcessNumbered"/>
    <dgm:cxn modelId="{B65EEF02-36C3-43BB-B959-714104CCBB30}" type="presParOf" srcId="{84050325-466C-4C73-94B6-B1379772D04E}" destId="{EBA6C1FA-8F8C-4610-9031-9ADB938C211D}" srcOrd="1" destOrd="0" presId="urn:microsoft.com/office/officeart/2016/7/layout/LinearBlockProcessNumbered"/>
    <dgm:cxn modelId="{0D434E25-6087-4B8D-A386-C7D7DEC52851}" type="presParOf" srcId="{84050325-466C-4C73-94B6-B1379772D04E}" destId="{FC7E0310-BA26-48BB-AEB8-91CC14227AB3}" srcOrd="2" destOrd="0" presId="urn:microsoft.com/office/officeart/2016/7/layout/LinearBlockProcessNumbered"/>
    <dgm:cxn modelId="{511CB582-4443-459C-B809-38D45854642F}" type="presParOf" srcId="{6DA3FFC8-C779-4035-9381-D5485C509B2B}" destId="{2F798124-6C5B-46CA-804F-08127E0F4BCB}" srcOrd="5" destOrd="0" presId="urn:microsoft.com/office/officeart/2016/7/layout/LinearBlockProcessNumbered"/>
    <dgm:cxn modelId="{94E8F856-A71D-48A2-8EC1-6572A8D142E6}" type="presParOf" srcId="{6DA3FFC8-C779-4035-9381-D5485C509B2B}" destId="{2E3081AF-6FA8-4242-977C-049DB10D2001}" srcOrd="6" destOrd="0" presId="urn:microsoft.com/office/officeart/2016/7/layout/LinearBlockProcessNumbered"/>
    <dgm:cxn modelId="{BE5212AF-B8CE-4EA0-9E27-B3338D410C83}" type="presParOf" srcId="{2E3081AF-6FA8-4242-977C-049DB10D2001}" destId="{CE22E012-1BA3-447B-8A05-8B1202C97A01}" srcOrd="0" destOrd="0" presId="urn:microsoft.com/office/officeart/2016/7/layout/LinearBlockProcessNumbered"/>
    <dgm:cxn modelId="{B4037FF9-1CFD-408F-BB66-E582AFA6F255}" type="presParOf" srcId="{2E3081AF-6FA8-4242-977C-049DB10D2001}" destId="{94A62BA6-AC59-4968-9FCF-ABF68F6B8C81}" srcOrd="1" destOrd="0" presId="urn:microsoft.com/office/officeart/2016/7/layout/LinearBlockProcessNumbered"/>
    <dgm:cxn modelId="{9BC03D5F-F14C-43A4-9727-621342247CA3}" type="presParOf" srcId="{2E3081AF-6FA8-4242-977C-049DB10D2001}" destId="{3BDE43BA-E675-413D-85D8-E1D78074E12A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F83121-F0E2-4648-BA13-88B27104698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CD30E92-3CB8-467B-B11A-79F1423E5DF3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Meeting up at least 4 times in your first year, and twice a year after that</a:t>
          </a:r>
          <a:endParaRPr lang="en-US" dirty="0">
            <a:solidFill>
              <a:schemeClr val="tx1"/>
            </a:solidFill>
          </a:endParaRPr>
        </a:p>
      </dgm:t>
    </dgm:pt>
    <dgm:pt modelId="{77367153-FB6B-4492-B5F3-50B8D3168D26}" type="parTrans" cxnId="{9416DFC2-479C-4D83-A203-48E8E3368BC3}">
      <dgm:prSet/>
      <dgm:spPr/>
      <dgm:t>
        <a:bodyPr/>
        <a:lstStyle/>
        <a:p>
          <a:endParaRPr lang="en-US"/>
        </a:p>
      </dgm:t>
    </dgm:pt>
    <dgm:pt modelId="{70B7F27D-5B9C-4A82-9564-B4D1F18D4194}" type="sibTrans" cxnId="{9416DFC2-479C-4D83-A203-48E8E3368BC3}">
      <dgm:prSet/>
      <dgm:spPr/>
      <dgm:t>
        <a:bodyPr/>
        <a:lstStyle/>
        <a:p>
          <a:endParaRPr lang="en-US"/>
        </a:p>
      </dgm:t>
    </dgm:pt>
    <dgm:pt modelId="{7957C750-84AA-4DBC-9690-60BDC85F9F1B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Emails or announcements to get appointments booked in</a:t>
          </a:r>
          <a:endParaRPr lang="en-US" dirty="0">
            <a:solidFill>
              <a:schemeClr val="tx1"/>
            </a:solidFill>
          </a:endParaRPr>
        </a:p>
      </dgm:t>
    </dgm:pt>
    <dgm:pt modelId="{979F871B-7E68-4D7C-8036-DA725FA7A732}" type="parTrans" cxnId="{2C65C795-C33B-4DA5-8EA8-F9F2DE6D3D97}">
      <dgm:prSet/>
      <dgm:spPr/>
      <dgm:t>
        <a:bodyPr/>
        <a:lstStyle/>
        <a:p>
          <a:endParaRPr lang="en-US"/>
        </a:p>
      </dgm:t>
    </dgm:pt>
    <dgm:pt modelId="{CFEA354D-6992-4A41-B877-54AA1EB39B7B}" type="sibTrans" cxnId="{2C65C795-C33B-4DA5-8EA8-F9F2DE6D3D97}">
      <dgm:prSet/>
      <dgm:spPr/>
      <dgm:t>
        <a:bodyPr/>
        <a:lstStyle/>
        <a:p>
          <a:endParaRPr lang="en-US"/>
        </a:p>
      </dgm:t>
    </dgm:pt>
    <dgm:pt modelId="{90A4DD0D-22CE-4D94-83AC-ABC7F82DA9B5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You can contact them for an appointment or advice</a:t>
          </a:r>
          <a:endParaRPr lang="en-US" dirty="0">
            <a:solidFill>
              <a:schemeClr val="tx1"/>
            </a:solidFill>
          </a:endParaRPr>
        </a:p>
      </dgm:t>
    </dgm:pt>
    <dgm:pt modelId="{AC093B27-7A6F-49B3-A080-0545EFABF1B8}" type="parTrans" cxnId="{81747E5E-4DFE-437C-A948-3C8E0BABDAFF}">
      <dgm:prSet/>
      <dgm:spPr/>
      <dgm:t>
        <a:bodyPr/>
        <a:lstStyle/>
        <a:p>
          <a:endParaRPr lang="en-US"/>
        </a:p>
      </dgm:t>
    </dgm:pt>
    <dgm:pt modelId="{221ECFE4-EC2D-4106-95DB-2C0D31F091C9}" type="sibTrans" cxnId="{81747E5E-4DFE-437C-A948-3C8E0BABDAFF}">
      <dgm:prSet/>
      <dgm:spPr/>
      <dgm:t>
        <a:bodyPr/>
        <a:lstStyle/>
        <a:p>
          <a:endParaRPr lang="en-US"/>
        </a:p>
      </dgm:t>
    </dgm:pt>
    <dgm:pt modelId="{F3263898-A80B-4438-A328-4E8261A7C5D0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Sometimes one-to-one, sometimes in a group</a:t>
          </a:r>
          <a:endParaRPr lang="en-US" dirty="0">
            <a:solidFill>
              <a:schemeClr val="tx1"/>
            </a:solidFill>
          </a:endParaRPr>
        </a:p>
      </dgm:t>
    </dgm:pt>
    <dgm:pt modelId="{DB842FC7-0180-4D2B-832F-33CFD7ACA4AF}" type="parTrans" cxnId="{FE7C6E6F-C08F-4875-9F40-9555CEB9CEDD}">
      <dgm:prSet/>
      <dgm:spPr/>
      <dgm:t>
        <a:bodyPr/>
        <a:lstStyle/>
        <a:p>
          <a:endParaRPr lang="en-US"/>
        </a:p>
      </dgm:t>
    </dgm:pt>
    <dgm:pt modelId="{FFFDCCF8-0EB3-4B18-A6AD-E297EB06E1EB}" type="sibTrans" cxnId="{FE7C6E6F-C08F-4875-9F40-9555CEB9CEDD}">
      <dgm:prSet/>
      <dgm:spPr/>
      <dgm:t>
        <a:bodyPr/>
        <a:lstStyle/>
        <a:p>
          <a:endParaRPr lang="en-US"/>
        </a:p>
      </dgm:t>
    </dgm:pt>
    <dgm:pt modelId="{5BFADF05-795A-4482-B5FC-4B8B101002FC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Preferably in-person but it may be online</a:t>
          </a:r>
          <a:endParaRPr lang="en-US" dirty="0">
            <a:solidFill>
              <a:schemeClr val="tx1"/>
            </a:solidFill>
          </a:endParaRPr>
        </a:p>
      </dgm:t>
    </dgm:pt>
    <dgm:pt modelId="{DFFB7E48-EA4C-411F-A566-115A6DA8C91F}" type="parTrans" cxnId="{53989843-701A-4D71-895C-05A0271DFBA4}">
      <dgm:prSet/>
      <dgm:spPr/>
      <dgm:t>
        <a:bodyPr/>
        <a:lstStyle/>
        <a:p>
          <a:endParaRPr lang="en-US"/>
        </a:p>
      </dgm:t>
    </dgm:pt>
    <dgm:pt modelId="{03E6B069-4F2E-40A2-9842-AC4A2AA854CD}" type="sibTrans" cxnId="{53989843-701A-4D71-895C-05A0271DFBA4}">
      <dgm:prSet/>
      <dgm:spPr/>
      <dgm:t>
        <a:bodyPr/>
        <a:lstStyle/>
        <a:p>
          <a:endParaRPr lang="en-US"/>
        </a:p>
      </dgm:t>
    </dgm:pt>
    <dgm:pt modelId="{9DDF2386-BB6E-486B-A380-9DF4D65F87F8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Direction to teams with the expertise you want or need, such as:</a:t>
          </a:r>
          <a:endParaRPr lang="en-US" dirty="0">
            <a:solidFill>
              <a:schemeClr val="tx1"/>
            </a:solidFill>
          </a:endParaRPr>
        </a:p>
      </dgm:t>
    </dgm:pt>
    <dgm:pt modelId="{E2CAB673-6AEF-47E2-88E3-52C0B26DE828}" type="parTrans" cxnId="{43A82977-776F-4BA4-9FD7-CAA0566FB30C}">
      <dgm:prSet/>
      <dgm:spPr/>
      <dgm:t>
        <a:bodyPr/>
        <a:lstStyle/>
        <a:p>
          <a:endParaRPr lang="en-US"/>
        </a:p>
      </dgm:t>
    </dgm:pt>
    <dgm:pt modelId="{6711EBAE-8999-41B4-AA75-6CD1B861F7A4}" type="sibTrans" cxnId="{43A82977-776F-4BA4-9FD7-CAA0566FB30C}">
      <dgm:prSet/>
      <dgm:spPr/>
      <dgm:t>
        <a:bodyPr/>
        <a:lstStyle/>
        <a:p>
          <a:endParaRPr lang="en-US"/>
        </a:p>
      </dgm:t>
    </dgm:pt>
    <dgm:pt modelId="{16DB2C4B-FAC1-4DB8-9732-147715A080B6}">
      <dgm:prSet/>
      <dgm:spPr/>
      <dgm:t>
        <a:bodyPr/>
        <a:lstStyle/>
        <a:p>
          <a:r>
            <a:rPr lang="en-GB" dirty="0" err="1">
              <a:solidFill>
                <a:schemeClr val="tx1"/>
              </a:solidFill>
            </a:rPr>
            <a:t>UniSkills</a:t>
          </a:r>
          <a:endParaRPr lang="en-US" dirty="0">
            <a:solidFill>
              <a:schemeClr val="tx1"/>
            </a:solidFill>
          </a:endParaRPr>
        </a:p>
      </dgm:t>
    </dgm:pt>
    <dgm:pt modelId="{957F5614-8DF5-43A5-9D6E-B9033F40B670}" type="parTrans" cxnId="{28C24F0C-CC15-48B9-98CA-E6A62F61F466}">
      <dgm:prSet/>
      <dgm:spPr/>
      <dgm:t>
        <a:bodyPr/>
        <a:lstStyle/>
        <a:p>
          <a:endParaRPr lang="en-US"/>
        </a:p>
      </dgm:t>
    </dgm:pt>
    <dgm:pt modelId="{4C592A36-155A-4016-8C5E-2FA92298C934}" type="sibTrans" cxnId="{28C24F0C-CC15-48B9-98CA-E6A62F61F466}">
      <dgm:prSet/>
      <dgm:spPr/>
      <dgm:t>
        <a:bodyPr/>
        <a:lstStyle/>
        <a:p>
          <a:endParaRPr lang="en-US"/>
        </a:p>
      </dgm:t>
    </dgm:pt>
    <dgm:pt modelId="{E42BCDDD-A08C-407F-9D67-78CDB6F80A89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Money Advice and Accommodation</a:t>
          </a:r>
          <a:endParaRPr lang="en-US" dirty="0">
            <a:solidFill>
              <a:schemeClr val="tx1"/>
            </a:solidFill>
          </a:endParaRPr>
        </a:p>
      </dgm:t>
    </dgm:pt>
    <dgm:pt modelId="{B8D99134-87B0-4964-AFEE-8B00BEB2439F}" type="parTrans" cxnId="{8D6E3548-227D-422B-93DA-A6809A720A4E}">
      <dgm:prSet/>
      <dgm:spPr/>
      <dgm:t>
        <a:bodyPr/>
        <a:lstStyle/>
        <a:p>
          <a:endParaRPr lang="en-US"/>
        </a:p>
      </dgm:t>
    </dgm:pt>
    <dgm:pt modelId="{9410987B-86BF-4C33-9FD3-0C6978A71116}" type="sibTrans" cxnId="{8D6E3548-227D-422B-93DA-A6809A720A4E}">
      <dgm:prSet/>
      <dgm:spPr/>
      <dgm:t>
        <a:bodyPr/>
        <a:lstStyle/>
        <a:p>
          <a:endParaRPr lang="en-US"/>
        </a:p>
      </dgm:t>
    </dgm:pt>
    <dgm:pt modelId="{91D64706-395B-441D-97D7-40C2C226AA24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Specialised mental health support</a:t>
          </a:r>
          <a:endParaRPr lang="en-US" dirty="0">
            <a:solidFill>
              <a:schemeClr val="tx1"/>
            </a:solidFill>
          </a:endParaRPr>
        </a:p>
      </dgm:t>
    </dgm:pt>
    <dgm:pt modelId="{012483FF-2498-48E2-B940-43FB20F54798}" type="parTrans" cxnId="{F18D7E7C-35D8-469F-89E3-4B9D22BC5265}">
      <dgm:prSet/>
      <dgm:spPr/>
      <dgm:t>
        <a:bodyPr/>
        <a:lstStyle/>
        <a:p>
          <a:endParaRPr lang="en-US"/>
        </a:p>
      </dgm:t>
    </dgm:pt>
    <dgm:pt modelId="{B2EA3D69-633E-48A5-AAD6-8695F50467A2}" type="sibTrans" cxnId="{F18D7E7C-35D8-469F-89E3-4B9D22BC5265}">
      <dgm:prSet/>
      <dgm:spPr/>
      <dgm:t>
        <a:bodyPr/>
        <a:lstStyle/>
        <a:p>
          <a:endParaRPr lang="en-US"/>
        </a:p>
      </dgm:t>
    </dgm:pt>
    <dgm:pt modelId="{58FE733A-28E5-4C02-9A1E-D7E88F6C083C}" type="pres">
      <dgm:prSet presAssocID="{E5F83121-F0E2-4648-BA13-88B271046987}" presName="diagram" presStyleCnt="0">
        <dgm:presLayoutVars>
          <dgm:dir/>
          <dgm:resizeHandles val="exact"/>
        </dgm:presLayoutVars>
      </dgm:prSet>
      <dgm:spPr/>
    </dgm:pt>
    <dgm:pt modelId="{AFF550F0-8A44-4D10-9C17-D3160F4EB48F}" type="pres">
      <dgm:prSet presAssocID="{2CD30E92-3CB8-467B-B11A-79F1423E5DF3}" presName="node" presStyleLbl="node1" presStyleIdx="0" presStyleCnt="6">
        <dgm:presLayoutVars>
          <dgm:bulletEnabled val="1"/>
        </dgm:presLayoutVars>
      </dgm:prSet>
      <dgm:spPr/>
    </dgm:pt>
    <dgm:pt modelId="{AD544705-C13F-468D-A76F-22CFDA17891B}" type="pres">
      <dgm:prSet presAssocID="{70B7F27D-5B9C-4A82-9564-B4D1F18D4194}" presName="sibTrans" presStyleCnt="0"/>
      <dgm:spPr/>
    </dgm:pt>
    <dgm:pt modelId="{5B59ADEF-EE29-497A-BFCA-894A747FBBE3}" type="pres">
      <dgm:prSet presAssocID="{7957C750-84AA-4DBC-9690-60BDC85F9F1B}" presName="node" presStyleLbl="node1" presStyleIdx="1" presStyleCnt="6">
        <dgm:presLayoutVars>
          <dgm:bulletEnabled val="1"/>
        </dgm:presLayoutVars>
      </dgm:prSet>
      <dgm:spPr/>
    </dgm:pt>
    <dgm:pt modelId="{5A3964C5-F210-4ED6-8656-5F0CCFC895B1}" type="pres">
      <dgm:prSet presAssocID="{CFEA354D-6992-4A41-B877-54AA1EB39B7B}" presName="sibTrans" presStyleCnt="0"/>
      <dgm:spPr/>
    </dgm:pt>
    <dgm:pt modelId="{CFB74AAC-FB5B-489A-9CEE-61ED1CBB7566}" type="pres">
      <dgm:prSet presAssocID="{90A4DD0D-22CE-4D94-83AC-ABC7F82DA9B5}" presName="node" presStyleLbl="node1" presStyleIdx="2" presStyleCnt="6">
        <dgm:presLayoutVars>
          <dgm:bulletEnabled val="1"/>
        </dgm:presLayoutVars>
      </dgm:prSet>
      <dgm:spPr/>
    </dgm:pt>
    <dgm:pt modelId="{E2284391-0305-411B-BF10-BA45EFEBE0CB}" type="pres">
      <dgm:prSet presAssocID="{221ECFE4-EC2D-4106-95DB-2C0D31F091C9}" presName="sibTrans" presStyleCnt="0"/>
      <dgm:spPr/>
    </dgm:pt>
    <dgm:pt modelId="{1BD4B5C6-6330-4764-9665-5A066065ED19}" type="pres">
      <dgm:prSet presAssocID="{F3263898-A80B-4438-A328-4E8261A7C5D0}" presName="node" presStyleLbl="node1" presStyleIdx="3" presStyleCnt="6">
        <dgm:presLayoutVars>
          <dgm:bulletEnabled val="1"/>
        </dgm:presLayoutVars>
      </dgm:prSet>
      <dgm:spPr/>
    </dgm:pt>
    <dgm:pt modelId="{F118C0B1-D0F9-4A14-BCE5-F64DBAFFE39C}" type="pres">
      <dgm:prSet presAssocID="{FFFDCCF8-0EB3-4B18-A6AD-E297EB06E1EB}" presName="sibTrans" presStyleCnt="0"/>
      <dgm:spPr/>
    </dgm:pt>
    <dgm:pt modelId="{D1853C43-A5B1-4E0A-ABFA-1F8D00858B5F}" type="pres">
      <dgm:prSet presAssocID="{5BFADF05-795A-4482-B5FC-4B8B101002FC}" presName="node" presStyleLbl="node1" presStyleIdx="4" presStyleCnt="6">
        <dgm:presLayoutVars>
          <dgm:bulletEnabled val="1"/>
        </dgm:presLayoutVars>
      </dgm:prSet>
      <dgm:spPr/>
    </dgm:pt>
    <dgm:pt modelId="{D0842343-0097-43FD-A75B-642B6D425F70}" type="pres">
      <dgm:prSet presAssocID="{03E6B069-4F2E-40A2-9842-AC4A2AA854CD}" presName="sibTrans" presStyleCnt="0"/>
      <dgm:spPr/>
    </dgm:pt>
    <dgm:pt modelId="{B528F21D-D6DB-4594-A290-26AD126FD9A0}" type="pres">
      <dgm:prSet presAssocID="{9DDF2386-BB6E-486B-A380-9DF4D65F87F8}" presName="node" presStyleLbl="node1" presStyleIdx="5" presStyleCnt="6">
        <dgm:presLayoutVars>
          <dgm:bulletEnabled val="1"/>
        </dgm:presLayoutVars>
      </dgm:prSet>
      <dgm:spPr/>
    </dgm:pt>
  </dgm:ptLst>
  <dgm:cxnLst>
    <dgm:cxn modelId="{28C24F0C-CC15-48B9-98CA-E6A62F61F466}" srcId="{9DDF2386-BB6E-486B-A380-9DF4D65F87F8}" destId="{16DB2C4B-FAC1-4DB8-9732-147715A080B6}" srcOrd="0" destOrd="0" parTransId="{957F5614-8DF5-43A5-9D6E-B9033F40B670}" sibTransId="{4C592A36-155A-4016-8C5E-2FA92298C934}"/>
    <dgm:cxn modelId="{7267D437-6C61-46B9-AAB0-BB4A816ED872}" type="presOf" srcId="{E5F83121-F0E2-4648-BA13-88B271046987}" destId="{58FE733A-28E5-4C02-9A1E-D7E88F6C083C}" srcOrd="0" destOrd="0" presId="urn:microsoft.com/office/officeart/2005/8/layout/default"/>
    <dgm:cxn modelId="{32E1F337-0F5F-48EB-B21C-EC98EFCF62EC}" type="presOf" srcId="{5BFADF05-795A-4482-B5FC-4B8B101002FC}" destId="{D1853C43-A5B1-4E0A-ABFA-1F8D00858B5F}" srcOrd="0" destOrd="0" presId="urn:microsoft.com/office/officeart/2005/8/layout/default"/>
    <dgm:cxn modelId="{5460045D-97E6-4F97-8F78-8C1A5FCA8C01}" type="presOf" srcId="{90A4DD0D-22CE-4D94-83AC-ABC7F82DA9B5}" destId="{CFB74AAC-FB5B-489A-9CEE-61ED1CBB7566}" srcOrd="0" destOrd="0" presId="urn:microsoft.com/office/officeart/2005/8/layout/default"/>
    <dgm:cxn modelId="{81747E5E-4DFE-437C-A948-3C8E0BABDAFF}" srcId="{E5F83121-F0E2-4648-BA13-88B271046987}" destId="{90A4DD0D-22CE-4D94-83AC-ABC7F82DA9B5}" srcOrd="2" destOrd="0" parTransId="{AC093B27-7A6F-49B3-A080-0545EFABF1B8}" sibTransId="{221ECFE4-EC2D-4106-95DB-2C0D31F091C9}"/>
    <dgm:cxn modelId="{C00F535F-408D-40DC-951F-1AA1EDF2E161}" type="presOf" srcId="{9DDF2386-BB6E-486B-A380-9DF4D65F87F8}" destId="{B528F21D-D6DB-4594-A290-26AD126FD9A0}" srcOrd="0" destOrd="0" presId="urn:microsoft.com/office/officeart/2005/8/layout/default"/>
    <dgm:cxn modelId="{53989843-701A-4D71-895C-05A0271DFBA4}" srcId="{E5F83121-F0E2-4648-BA13-88B271046987}" destId="{5BFADF05-795A-4482-B5FC-4B8B101002FC}" srcOrd="4" destOrd="0" parTransId="{DFFB7E48-EA4C-411F-A566-115A6DA8C91F}" sibTransId="{03E6B069-4F2E-40A2-9842-AC4A2AA854CD}"/>
    <dgm:cxn modelId="{8D6E3548-227D-422B-93DA-A6809A720A4E}" srcId="{9DDF2386-BB6E-486B-A380-9DF4D65F87F8}" destId="{E42BCDDD-A08C-407F-9D67-78CDB6F80A89}" srcOrd="1" destOrd="0" parTransId="{B8D99134-87B0-4964-AFEE-8B00BEB2439F}" sibTransId="{9410987B-86BF-4C33-9FD3-0C6978A71116}"/>
    <dgm:cxn modelId="{FE7C6E6F-C08F-4875-9F40-9555CEB9CEDD}" srcId="{E5F83121-F0E2-4648-BA13-88B271046987}" destId="{F3263898-A80B-4438-A328-4E8261A7C5D0}" srcOrd="3" destOrd="0" parTransId="{DB842FC7-0180-4D2B-832F-33CFD7ACA4AF}" sibTransId="{FFFDCCF8-0EB3-4B18-A6AD-E297EB06E1EB}"/>
    <dgm:cxn modelId="{43A82977-776F-4BA4-9FD7-CAA0566FB30C}" srcId="{E5F83121-F0E2-4648-BA13-88B271046987}" destId="{9DDF2386-BB6E-486B-A380-9DF4D65F87F8}" srcOrd="5" destOrd="0" parTransId="{E2CAB673-6AEF-47E2-88E3-52C0B26DE828}" sibTransId="{6711EBAE-8999-41B4-AA75-6CD1B861F7A4}"/>
    <dgm:cxn modelId="{F18D7E7C-35D8-469F-89E3-4B9D22BC5265}" srcId="{9DDF2386-BB6E-486B-A380-9DF4D65F87F8}" destId="{91D64706-395B-441D-97D7-40C2C226AA24}" srcOrd="2" destOrd="0" parTransId="{012483FF-2498-48E2-B940-43FB20F54798}" sibTransId="{B2EA3D69-633E-48A5-AAD6-8695F50467A2}"/>
    <dgm:cxn modelId="{2C65C795-C33B-4DA5-8EA8-F9F2DE6D3D97}" srcId="{E5F83121-F0E2-4648-BA13-88B271046987}" destId="{7957C750-84AA-4DBC-9690-60BDC85F9F1B}" srcOrd="1" destOrd="0" parTransId="{979F871B-7E68-4D7C-8036-DA725FA7A732}" sibTransId="{CFEA354D-6992-4A41-B877-54AA1EB39B7B}"/>
    <dgm:cxn modelId="{9416DFC2-479C-4D83-A203-48E8E3368BC3}" srcId="{E5F83121-F0E2-4648-BA13-88B271046987}" destId="{2CD30E92-3CB8-467B-B11A-79F1423E5DF3}" srcOrd="0" destOrd="0" parTransId="{77367153-FB6B-4492-B5F3-50B8D3168D26}" sibTransId="{70B7F27D-5B9C-4A82-9564-B4D1F18D4194}"/>
    <dgm:cxn modelId="{B31CECC5-5257-4ADD-B624-A84AEAB7B03C}" type="presOf" srcId="{91D64706-395B-441D-97D7-40C2C226AA24}" destId="{B528F21D-D6DB-4594-A290-26AD126FD9A0}" srcOrd="0" destOrd="3" presId="urn:microsoft.com/office/officeart/2005/8/layout/default"/>
    <dgm:cxn modelId="{2CFA1BD8-BA55-4246-84F4-0C420951867F}" type="presOf" srcId="{7957C750-84AA-4DBC-9690-60BDC85F9F1B}" destId="{5B59ADEF-EE29-497A-BFCA-894A747FBBE3}" srcOrd="0" destOrd="0" presId="urn:microsoft.com/office/officeart/2005/8/layout/default"/>
    <dgm:cxn modelId="{B89016DE-D358-4B5C-A261-05BABF39A10F}" type="presOf" srcId="{2CD30E92-3CB8-467B-B11A-79F1423E5DF3}" destId="{AFF550F0-8A44-4D10-9C17-D3160F4EB48F}" srcOrd="0" destOrd="0" presId="urn:microsoft.com/office/officeart/2005/8/layout/default"/>
    <dgm:cxn modelId="{916A02E2-83D9-447E-A9FF-11E13C035970}" type="presOf" srcId="{E42BCDDD-A08C-407F-9D67-78CDB6F80A89}" destId="{B528F21D-D6DB-4594-A290-26AD126FD9A0}" srcOrd="0" destOrd="2" presId="urn:microsoft.com/office/officeart/2005/8/layout/default"/>
    <dgm:cxn modelId="{831717E5-6250-4307-8323-EC7096FD3188}" type="presOf" srcId="{F3263898-A80B-4438-A328-4E8261A7C5D0}" destId="{1BD4B5C6-6330-4764-9665-5A066065ED19}" srcOrd="0" destOrd="0" presId="urn:microsoft.com/office/officeart/2005/8/layout/default"/>
    <dgm:cxn modelId="{26F5D9FD-DDFB-4B0D-A187-68BF9034AFD8}" type="presOf" srcId="{16DB2C4B-FAC1-4DB8-9732-147715A080B6}" destId="{B528F21D-D6DB-4594-A290-26AD126FD9A0}" srcOrd="0" destOrd="1" presId="urn:microsoft.com/office/officeart/2005/8/layout/default"/>
    <dgm:cxn modelId="{46C6FE21-843F-411B-A73A-94466BAC795F}" type="presParOf" srcId="{58FE733A-28E5-4C02-9A1E-D7E88F6C083C}" destId="{AFF550F0-8A44-4D10-9C17-D3160F4EB48F}" srcOrd="0" destOrd="0" presId="urn:microsoft.com/office/officeart/2005/8/layout/default"/>
    <dgm:cxn modelId="{5E61D76C-3A81-4411-8CFC-107441805F80}" type="presParOf" srcId="{58FE733A-28E5-4C02-9A1E-D7E88F6C083C}" destId="{AD544705-C13F-468D-A76F-22CFDA17891B}" srcOrd="1" destOrd="0" presId="urn:microsoft.com/office/officeart/2005/8/layout/default"/>
    <dgm:cxn modelId="{5E86B0A4-C227-4742-8888-51F9C9EAA89A}" type="presParOf" srcId="{58FE733A-28E5-4C02-9A1E-D7E88F6C083C}" destId="{5B59ADEF-EE29-497A-BFCA-894A747FBBE3}" srcOrd="2" destOrd="0" presId="urn:microsoft.com/office/officeart/2005/8/layout/default"/>
    <dgm:cxn modelId="{D17AF01F-F7FA-404F-9380-89ED0A4980F8}" type="presParOf" srcId="{58FE733A-28E5-4C02-9A1E-D7E88F6C083C}" destId="{5A3964C5-F210-4ED6-8656-5F0CCFC895B1}" srcOrd="3" destOrd="0" presId="urn:microsoft.com/office/officeart/2005/8/layout/default"/>
    <dgm:cxn modelId="{D51B54E5-41FC-484B-8D4C-69411F59BCC3}" type="presParOf" srcId="{58FE733A-28E5-4C02-9A1E-D7E88F6C083C}" destId="{CFB74AAC-FB5B-489A-9CEE-61ED1CBB7566}" srcOrd="4" destOrd="0" presId="urn:microsoft.com/office/officeart/2005/8/layout/default"/>
    <dgm:cxn modelId="{9381A052-EE5F-48C5-A669-DF61006EDD12}" type="presParOf" srcId="{58FE733A-28E5-4C02-9A1E-D7E88F6C083C}" destId="{E2284391-0305-411B-BF10-BA45EFEBE0CB}" srcOrd="5" destOrd="0" presId="urn:microsoft.com/office/officeart/2005/8/layout/default"/>
    <dgm:cxn modelId="{EEB3EDC5-5296-4D5A-B34D-FC950E7B883C}" type="presParOf" srcId="{58FE733A-28E5-4C02-9A1E-D7E88F6C083C}" destId="{1BD4B5C6-6330-4764-9665-5A066065ED19}" srcOrd="6" destOrd="0" presId="urn:microsoft.com/office/officeart/2005/8/layout/default"/>
    <dgm:cxn modelId="{F67F102E-75C3-4ECE-90B1-D9441345D37F}" type="presParOf" srcId="{58FE733A-28E5-4C02-9A1E-D7E88F6C083C}" destId="{F118C0B1-D0F9-4A14-BCE5-F64DBAFFE39C}" srcOrd="7" destOrd="0" presId="urn:microsoft.com/office/officeart/2005/8/layout/default"/>
    <dgm:cxn modelId="{3120F9A0-DD6D-4126-8981-CB52B52945AD}" type="presParOf" srcId="{58FE733A-28E5-4C02-9A1E-D7E88F6C083C}" destId="{D1853C43-A5B1-4E0A-ABFA-1F8D00858B5F}" srcOrd="8" destOrd="0" presId="urn:microsoft.com/office/officeart/2005/8/layout/default"/>
    <dgm:cxn modelId="{C3383BC9-3A28-4B31-B5D6-AD0A1F74364E}" type="presParOf" srcId="{58FE733A-28E5-4C02-9A1E-D7E88F6C083C}" destId="{D0842343-0097-43FD-A75B-642B6D425F70}" srcOrd="9" destOrd="0" presId="urn:microsoft.com/office/officeart/2005/8/layout/default"/>
    <dgm:cxn modelId="{5B96BB81-14A4-4E4E-8A2F-96E453AAA533}" type="presParOf" srcId="{58FE733A-28E5-4C02-9A1E-D7E88F6C083C}" destId="{B528F21D-D6DB-4594-A290-26AD126FD9A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AD501-D092-487B-A5B2-391945B8BE8F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/>
            <a:t>What is a Personal Tutor?</a:t>
          </a:r>
          <a:endParaRPr lang="en-US" sz="2700" kern="1200"/>
        </a:p>
      </dsp:txBody>
      <dsp:txXfrm>
        <a:off x="27017" y="27017"/>
        <a:ext cx="7668958" cy="868383"/>
      </dsp:txXfrm>
    </dsp:sp>
    <dsp:sp modelId="{E102F534-58A8-4C03-8AE8-210D00ABD84F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/>
            <a:t>Why do you need a Personal Tutor?</a:t>
          </a:r>
          <a:endParaRPr lang="en-US" sz="2700" kern="1200"/>
        </a:p>
      </dsp:txBody>
      <dsp:txXfrm>
        <a:off x="759181" y="1117146"/>
        <a:ext cx="7356493" cy="868383"/>
      </dsp:txXfrm>
    </dsp:sp>
    <dsp:sp modelId="{0C57C6FC-7012-4A81-B281-5DBCFB7460C2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/>
            <a:t>What you can expect</a:t>
          </a:r>
          <a:endParaRPr lang="en-US" sz="2700" kern="1200"/>
        </a:p>
      </dsp:txBody>
      <dsp:txXfrm>
        <a:off x="1480418" y="2207275"/>
        <a:ext cx="7367421" cy="868383"/>
      </dsp:txXfrm>
    </dsp:sp>
    <dsp:sp modelId="{6579B15E-0D1D-4BF5-8073-5A5940943E76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/>
            <a:t>How to make the most of your Personal Tutor</a:t>
          </a:r>
          <a:endParaRPr lang="en-US" sz="2700" kern="1200"/>
        </a:p>
      </dsp:txBody>
      <dsp:txXfrm>
        <a:off x="2212582" y="3297404"/>
        <a:ext cx="7356493" cy="868383"/>
      </dsp:txXfrm>
    </dsp:sp>
    <dsp:sp modelId="{40E8ADEC-6063-4C32-AA81-5E36F89A1845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A7E235DB-C96C-42AA-BCCA-4B0349888A98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1D8866D2-7F42-4726-9881-4EF447E657E9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E390C-F0B1-43EA-B766-9207DD8ADDC0}">
      <dsp:nvSpPr>
        <dsp:cNvPr id="0" name=""/>
        <dsp:cNvSpPr/>
      </dsp:nvSpPr>
      <dsp:spPr>
        <a:xfrm>
          <a:off x="6" y="2915"/>
          <a:ext cx="2479997" cy="29759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They are your main source of support in your academic department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6" y="1193314"/>
        <a:ext cx="2479997" cy="1785598"/>
      </dsp:txXfrm>
    </dsp:sp>
    <dsp:sp modelId="{1F30B38F-1D4F-4D9E-901D-5BE9599CA388}">
      <dsp:nvSpPr>
        <dsp:cNvPr id="0" name=""/>
        <dsp:cNvSpPr/>
      </dsp:nvSpPr>
      <dsp:spPr>
        <a:xfrm>
          <a:off x="205" y="0"/>
          <a:ext cx="2479997" cy="12095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</dsp:txBody>
      <dsp:txXfrm>
        <a:off x="205" y="0"/>
        <a:ext cx="2479997" cy="1209564"/>
      </dsp:txXfrm>
    </dsp:sp>
    <dsp:sp modelId="{7ACDE963-6894-4F6C-948C-1FB83DAF9942}">
      <dsp:nvSpPr>
        <dsp:cNvPr id="0" name=""/>
        <dsp:cNvSpPr/>
      </dsp:nvSpPr>
      <dsp:spPr>
        <a:xfrm>
          <a:off x="2678602" y="0"/>
          <a:ext cx="2479997" cy="3654702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An academic tutor who follows your progress throughout your degree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678602" y="1461880"/>
        <a:ext cx="2479997" cy="2192821"/>
      </dsp:txXfrm>
    </dsp:sp>
    <dsp:sp modelId="{C226BF3F-A843-4E61-AB1F-AC1E6F6672CD}">
      <dsp:nvSpPr>
        <dsp:cNvPr id="0" name=""/>
        <dsp:cNvSpPr/>
      </dsp:nvSpPr>
      <dsp:spPr>
        <a:xfrm>
          <a:off x="2678602" y="339352"/>
          <a:ext cx="2479997" cy="1190398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100" kern="1200" dirty="0"/>
        </a:p>
      </dsp:txBody>
      <dsp:txXfrm>
        <a:off x="2678602" y="339352"/>
        <a:ext cx="2479997" cy="1190398"/>
      </dsp:txXfrm>
    </dsp:sp>
    <dsp:sp modelId="{30791900-CFDE-4F00-97BE-65F85FA83196}">
      <dsp:nvSpPr>
        <dsp:cNvPr id="0" name=""/>
        <dsp:cNvSpPr/>
      </dsp:nvSpPr>
      <dsp:spPr>
        <a:xfrm>
          <a:off x="5356999" y="0"/>
          <a:ext cx="2479997" cy="4901734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They support you in 3 areas: academic, professional / career-related and pastoral support and signposting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356999" y="1960693"/>
        <a:ext cx="2479997" cy="2941040"/>
      </dsp:txXfrm>
    </dsp:sp>
    <dsp:sp modelId="{EBA6C1FA-8F8C-4610-9031-9ADB938C211D}">
      <dsp:nvSpPr>
        <dsp:cNvPr id="0" name=""/>
        <dsp:cNvSpPr/>
      </dsp:nvSpPr>
      <dsp:spPr>
        <a:xfrm>
          <a:off x="5356999" y="962868"/>
          <a:ext cx="2479997" cy="1190398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100" kern="1200" dirty="0"/>
        </a:p>
      </dsp:txBody>
      <dsp:txXfrm>
        <a:off x="5356999" y="962868"/>
        <a:ext cx="2479997" cy="1190398"/>
      </dsp:txXfrm>
    </dsp:sp>
    <dsp:sp modelId="{CE22E012-1BA3-447B-8A05-8B1202C97A01}">
      <dsp:nvSpPr>
        <dsp:cNvPr id="0" name=""/>
        <dsp:cNvSpPr/>
      </dsp:nvSpPr>
      <dsp:spPr>
        <a:xfrm>
          <a:off x="8035397" y="0"/>
          <a:ext cx="2479997" cy="5791200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Not just when you need ‘support’ but also to celebrate your successes, help with planning your progress and much more.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8035397" y="2316479"/>
        <a:ext cx="2479997" cy="3474720"/>
      </dsp:txXfrm>
    </dsp:sp>
    <dsp:sp modelId="{94A62BA6-AC59-4968-9FCF-ABF68F6B8C81}">
      <dsp:nvSpPr>
        <dsp:cNvPr id="0" name=""/>
        <dsp:cNvSpPr/>
      </dsp:nvSpPr>
      <dsp:spPr>
        <a:xfrm>
          <a:off x="8035397" y="1407601"/>
          <a:ext cx="2479997" cy="1190398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100" kern="1200" dirty="0"/>
        </a:p>
      </dsp:txBody>
      <dsp:txXfrm>
        <a:off x="8035397" y="1407601"/>
        <a:ext cx="2479997" cy="11903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550F0-8A44-4D10-9C17-D3160F4EB48F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Meeting up at least 4 times in your first year, and twice a year after that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307345" y="1546"/>
        <a:ext cx="3222855" cy="1933713"/>
      </dsp:txXfrm>
    </dsp:sp>
    <dsp:sp modelId="{5B59ADEF-EE29-497A-BFCA-894A747FBBE3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Emails or announcements to get appointments booked in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3852486" y="1546"/>
        <a:ext cx="3222855" cy="1933713"/>
      </dsp:txXfrm>
    </dsp:sp>
    <dsp:sp modelId="{CFB74AAC-FB5B-489A-9CEE-61ED1CBB7566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You can contact them for an appointment or advice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7397627" y="1546"/>
        <a:ext cx="3222855" cy="1933713"/>
      </dsp:txXfrm>
    </dsp:sp>
    <dsp:sp modelId="{1BD4B5C6-6330-4764-9665-5A066065ED19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Sometimes one-to-one, sometimes in a group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307345" y="2257545"/>
        <a:ext cx="3222855" cy="1933713"/>
      </dsp:txXfrm>
    </dsp:sp>
    <dsp:sp modelId="{D1853C43-A5B1-4E0A-ABFA-1F8D00858B5F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Preferably in-person but it may be online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3852486" y="2257545"/>
        <a:ext cx="3222855" cy="1933713"/>
      </dsp:txXfrm>
    </dsp:sp>
    <dsp:sp modelId="{B528F21D-D6DB-4594-A290-26AD126FD9A0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Direction to teams with the expertise you want or need, such as:</a:t>
          </a:r>
          <a:endParaRPr lang="en-US" sz="1900" kern="1200" dirty="0">
            <a:solidFill>
              <a:schemeClr val="tx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 err="1">
              <a:solidFill>
                <a:schemeClr val="tx1"/>
              </a:solidFill>
            </a:rPr>
            <a:t>UniSkills</a:t>
          </a:r>
          <a:endParaRPr lang="en-US" sz="1500" kern="1200" dirty="0">
            <a:solidFill>
              <a:schemeClr val="tx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>
              <a:solidFill>
                <a:schemeClr val="tx1"/>
              </a:solidFill>
            </a:rPr>
            <a:t>Money Advice and Accommodation</a:t>
          </a:r>
          <a:endParaRPr lang="en-US" sz="1500" kern="1200" dirty="0">
            <a:solidFill>
              <a:schemeClr val="tx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>
              <a:solidFill>
                <a:schemeClr val="tx1"/>
              </a:solidFill>
            </a:rPr>
            <a:t>Specialised mental health support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7397627" y="2257545"/>
        <a:ext cx="3222855" cy="1933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66F6F-940B-454B-BC8C-93D2FD6B1059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352BD-8C86-4DA6-97B2-8CFD3C71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430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352BD-8C86-4DA6-97B2-8CFD3C7149D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22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0352BD-8C86-4DA6-97B2-8CFD3C7149D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926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14D17-8B09-C3EB-EC0E-C29D298D5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8D84BC-D33E-D99D-50F4-7323499F1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9C32A-3624-928D-FD56-50FD71804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0418A-9F2F-95BF-7408-EE563ED2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BC5C7-2F1D-EDD8-6C32-8F8E61DB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16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E087-D4D7-5910-D190-3E91EF26A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7F043-B5E2-D59F-DBDA-EDE901D34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9B619-1504-A3F0-43B4-4D2F731FC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637E5-7937-7B0E-D4EA-8CFA92AF1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9BD13-B997-F5A9-1307-6541DEE6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77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762800-12E8-553B-8A94-3E885ED153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68266-C79B-D9A2-BC76-940A1B4791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0BB6B-0422-9504-016F-3C0B009A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427D-BF5E-FE5F-C787-93DC4D7B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E7957-BE19-9222-E821-1C33360FA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67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B1FBE-EF41-A50E-FB59-35CA934E6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371B1-7A11-F91B-EF6E-1743E2FEE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DEDF7-4539-FB8D-39B2-C3AD3031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55303-7024-E5C4-31D7-FE2DDB38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96767-8AF4-4909-E76C-E657056A5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5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A58D-5E41-BD7C-9EA2-D0F3DE9D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29011-ECFE-A045-8D4C-47F6F2965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AF287-6291-822A-7E55-7C6E57A4E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6C856-8466-E1ED-38F7-FAA3B9565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4019D-81F8-0E4C-8DC7-7483F5601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02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721D-B37E-1DDD-DCA3-1097A16C7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8B800-2AFD-AA7E-2F13-F5BB92D14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31D25-C532-1740-F26E-8D28A9533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DB712-3B64-F58F-8C92-982B2470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354CD-9538-F9A3-195B-8B14217A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C36DF-6128-6A80-F428-9E29BC00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77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4698-AE79-68FD-1E5B-70293C96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FD664-449F-9AE5-B33B-61DA01E82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A3E082-81E1-266C-43C8-271F974AD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FE447-498B-D7A0-00E8-40C42CD03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BB4EB-E06A-9265-69BC-D027E68BB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DC722F-8A11-4BA8-CF0B-A698B3E0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313C84-A61A-3BBC-7E25-38F47D3B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980C6D-335D-F0BF-1D12-61C87642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3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3535D-FCC2-301A-3634-8F1B0079A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B6916-6162-B5AF-42DF-62381EFE5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4337C-D0EE-68BB-6D47-9BA8DE29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0E6B7-3AE2-729C-9A71-FDE117213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59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5F7D9D-4B94-7343-3FC2-B6F589706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4156D6-5C88-E757-AD62-86275FFA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006A3-DA66-E093-58B6-7DB268F0D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6BB6-D5E6-0493-9038-26BE00C2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87370-0B4B-1408-AA2C-0E602947A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2FC78-E809-8F0D-C8CD-A89946915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4EDD2-FCF2-0700-9824-28769510F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B8435-A8F8-B038-8E2A-53146FF4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E8448-5DC1-9820-84E1-8069D42EA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47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F20A-2A50-8FDB-42B1-BD5686EB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7A65ED-8F37-9EFE-7D45-E43A60411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970E4-4196-BFAE-EA24-1D153DD74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EEED7-C428-DBAB-67FC-BE99533A2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976C6-01DD-8A31-E7F3-83190679C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F52D9-36EF-C6CC-30A8-E8FFC6DF3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65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5F7EBE-5C5A-18A2-3DB5-9933BB8E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1F30B-0D97-ACD8-831F-5E307A6AC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ECD5F-4D7C-4CD0-C797-80AC92AF8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7F12B-C3E9-4641-A9C5-5B214E750BF4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5B62E-FDB0-08A5-B8C4-031E0C841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8CE91-4089-301B-67B5-D1AB3CD8F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D5B8B-C652-49ED-B0DD-7C2DEEFDF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41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69163-B7F9-0A7D-0719-7C3FACE52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en-GB" sz="6600">
                <a:solidFill>
                  <a:srgbClr val="FFFFFF"/>
                </a:solidFill>
              </a:rPr>
              <a:t>Personal Tutoring and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12A1E6-8880-4D2A-299E-5EFF4580F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1573073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Jenny Barrett</a:t>
            </a:r>
          </a:p>
          <a:p>
            <a:r>
              <a:rPr lang="en-GB" dirty="0">
                <a:solidFill>
                  <a:srgbClr val="FFFFFF"/>
                </a:solidFill>
              </a:rPr>
              <a:t>Centre for Learning &amp; Teaching</a:t>
            </a:r>
          </a:p>
          <a:p>
            <a:r>
              <a:rPr lang="en-GB" dirty="0">
                <a:solidFill>
                  <a:srgbClr val="FFFFFF"/>
                </a:solidFill>
              </a:rPr>
              <a:t>Edge Hill University</a:t>
            </a: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1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63ED24-F781-1904-504B-486A7A07D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Overview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EC820E-09BA-EB49-BB02-E99C2BDA9C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98930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113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lose up of a blue leaf&#10;&#10;Description automatically generated">
            <a:extLst>
              <a:ext uri="{FF2B5EF4-FFF2-40B4-BE49-F238E27FC236}">
                <a16:creationId xmlns:a16="http://schemas.microsoft.com/office/drawing/2014/main" id="{07DC760B-C96C-1F0B-764A-03641039FA7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932" b="879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1F1A0-193F-1290-4EBE-B206375C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1046"/>
          </a:xfrm>
        </p:spPr>
        <p:txBody>
          <a:bodyPr>
            <a:normAutofit fontScale="90000"/>
          </a:bodyPr>
          <a:lstStyle/>
          <a:p>
            <a:r>
              <a:rPr lang="en-GB" dirty="0"/>
              <a:t>What is a Personal Tutor?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4C2482-7611-2112-E543-A3896E79B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868210"/>
              </p:ext>
            </p:extLst>
          </p:nvPr>
        </p:nvGraphicFramePr>
        <p:xfrm>
          <a:off x="838200" y="936172"/>
          <a:ext cx="10515600" cy="5791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805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7CB9A2-AA5E-D860-0EBC-9156CE046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GB" sz="5200"/>
              <a:t>Why do you need a Personal Tutor?</a:t>
            </a:r>
          </a:p>
        </p:txBody>
      </p:sp>
      <p:pic>
        <p:nvPicPr>
          <p:cNvPr id="5" name="Picture 4" descr="Plant growing in a concrete crack">
            <a:extLst>
              <a:ext uri="{FF2B5EF4-FFF2-40B4-BE49-F238E27FC236}">
                <a16:creationId xmlns:a16="http://schemas.microsoft.com/office/drawing/2014/main" id="{ADB57089-E93E-0242-7E9F-C65160A955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757" r="37391" b="-1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1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15D35-87CD-7657-0812-C1166FC31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5" y="3103396"/>
            <a:ext cx="6272784" cy="35829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dirty="0"/>
              <a:t>Along with others, your Personal Tutor is there to help you in lots of areas of your life as a student:</a:t>
            </a:r>
          </a:p>
          <a:p>
            <a:pPr lvl="1"/>
            <a:r>
              <a:rPr lang="en-GB" sz="2000" dirty="0"/>
              <a:t>Settling in and feeling that you belong</a:t>
            </a:r>
          </a:p>
          <a:p>
            <a:pPr lvl="1"/>
            <a:r>
              <a:rPr lang="en-GB" sz="2000" dirty="0"/>
              <a:t>Being heard if things don’t seem right</a:t>
            </a:r>
          </a:p>
          <a:p>
            <a:pPr lvl="1"/>
            <a:r>
              <a:rPr lang="en-GB" sz="2000" dirty="0"/>
              <a:t>Being sure of your timetable and module choices</a:t>
            </a:r>
          </a:p>
          <a:p>
            <a:pPr lvl="1"/>
            <a:r>
              <a:rPr lang="en-GB" sz="2000" dirty="0"/>
              <a:t>Academic work and progress year-by-year</a:t>
            </a:r>
          </a:p>
          <a:p>
            <a:pPr lvl="1"/>
            <a:r>
              <a:rPr lang="en-GB" sz="2000" dirty="0"/>
              <a:t>Making sense of your feedback</a:t>
            </a:r>
          </a:p>
          <a:p>
            <a:pPr lvl="1"/>
            <a:r>
              <a:rPr lang="en-GB" sz="2000" dirty="0"/>
              <a:t>Careers ideas, planning and personal development</a:t>
            </a:r>
          </a:p>
          <a:p>
            <a:pPr lvl="1"/>
            <a:r>
              <a:rPr lang="en-GB" sz="2000" dirty="0"/>
              <a:t>Directions to where to get help with life’s challenges</a:t>
            </a:r>
          </a:p>
        </p:txBody>
      </p:sp>
    </p:spTree>
    <p:extLst>
      <p:ext uri="{BB962C8B-B14F-4D97-AF65-F5344CB8AC3E}">
        <p14:creationId xmlns:p14="http://schemas.microsoft.com/office/powerpoint/2010/main" val="98427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7E0CA9-CBB6-8775-ECF5-8623EB621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What you can expect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280B46-AA4B-1225-116C-C6067EF1C6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83505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3482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A1AA-2241-40F0-31B5-64F6B327F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4597747" cy="1616203"/>
          </a:xfrm>
        </p:spPr>
        <p:txBody>
          <a:bodyPr anchor="b">
            <a:normAutofit/>
          </a:bodyPr>
          <a:lstStyle/>
          <a:p>
            <a:r>
              <a:rPr lang="en-GB" sz="3200"/>
              <a:t>How to make the most of your Personal Tutor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783B1-3F4E-3439-D6E6-188D9A69E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4597746" cy="3447832"/>
          </a:xfrm>
        </p:spPr>
        <p:txBody>
          <a:bodyPr anchor="t">
            <a:normAutofit/>
          </a:bodyPr>
          <a:lstStyle/>
          <a:p>
            <a:r>
              <a:rPr lang="en-GB" sz="1900"/>
              <a:t>Always respond to their emails, even if it’s just to say ‘I’m fine.’</a:t>
            </a:r>
          </a:p>
          <a:p>
            <a:r>
              <a:rPr lang="en-GB" sz="1900"/>
              <a:t>Prioritise your Personal Tutor meetings</a:t>
            </a:r>
          </a:p>
          <a:p>
            <a:r>
              <a:rPr lang="en-GB" sz="1900"/>
              <a:t>Meet up regularly to share your challenges and successes</a:t>
            </a:r>
          </a:p>
          <a:p>
            <a:r>
              <a:rPr lang="en-GB" sz="1900"/>
              <a:t>Check if they’re happy to offer a reference for job applications</a:t>
            </a:r>
          </a:p>
          <a:p>
            <a:r>
              <a:rPr lang="en-GB" sz="1900"/>
              <a:t>Let them know if you’re struggling at all, even if you’re already getting support</a:t>
            </a:r>
          </a:p>
        </p:txBody>
      </p:sp>
      <p:pic>
        <p:nvPicPr>
          <p:cNvPr id="5" name="Picture 4" descr="Empty speech bubbles">
            <a:extLst>
              <a:ext uri="{FF2B5EF4-FFF2-40B4-BE49-F238E27FC236}">
                <a16:creationId xmlns:a16="http://schemas.microsoft.com/office/drawing/2014/main" id="{112714FF-A9D2-6610-61BD-0E5C423A73F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884" r="-1" b="-1"/>
          <a:stretch/>
        </p:blipFill>
        <p:spPr>
          <a:xfrm>
            <a:off x="6096001" y="1505238"/>
            <a:ext cx="5319062" cy="3772441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1FD67D68-9B83-C338-8342-3348D8F22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E397F34-6B84-0D3B-0F29-B1D134B3B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BD98075-BFC1-BE9C-7FB7-23FE55E43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9107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93DE4722DD0349962CF36B29B30247" ma:contentTypeVersion="18" ma:contentTypeDescription="Create a new document." ma:contentTypeScope="" ma:versionID="7d5d4ed74914e182ca1325abbf765b7f">
  <xsd:schema xmlns:xsd="http://www.w3.org/2001/XMLSchema" xmlns:xs="http://www.w3.org/2001/XMLSchema" xmlns:p="http://schemas.microsoft.com/office/2006/metadata/properties" xmlns:ns3="4fcaf905-4f9d-4b82-b777-7dbe633377b8" xmlns:ns4="42b6e9ac-3832-47b2-8e76-163ea3c3e2e6" targetNamespace="http://schemas.microsoft.com/office/2006/metadata/properties" ma:root="true" ma:fieldsID="e23ebe7b37d7b7ee2902f00aaba7ea62" ns3:_="" ns4:_="">
    <xsd:import namespace="4fcaf905-4f9d-4b82-b777-7dbe633377b8"/>
    <xsd:import namespace="42b6e9ac-3832-47b2-8e76-163ea3c3e2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caf905-4f9d-4b82-b777-7dbe633377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6e9ac-3832-47b2-8e76-163ea3c3e2e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fcaf905-4f9d-4b82-b777-7dbe633377b8" xsi:nil="true"/>
  </documentManagement>
</p:properties>
</file>

<file path=customXml/itemProps1.xml><?xml version="1.0" encoding="utf-8"?>
<ds:datastoreItem xmlns:ds="http://schemas.openxmlformats.org/officeDocument/2006/customXml" ds:itemID="{4BF94564-56AD-4C36-A299-4CC0AE1933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FC2C62-71A5-4329-9CD7-178B1D9282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caf905-4f9d-4b82-b777-7dbe633377b8"/>
    <ds:schemaRef ds:uri="42b6e9ac-3832-47b2-8e76-163ea3c3e2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1A30E5-9052-4144-AB2D-0CB5AD69DBBC}">
  <ds:schemaRefs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42b6e9ac-3832-47b2-8e76-163ea3c3e2e6"/>
    <ds:schemaRef ds:uri="http://schemas.microsoft.com/office/2006/metadata/properties"/>
    <ds:schemaRef ds:uri="http://purl.org/dc/dcmitype/"/>
    <ds:schemaRef ds:uri="http://schemas.openxmlformats.org/package/2006/metadata/core-properties"/>
    <ds:schemaRef ds:uri="4fcaf905-4f9d-4b82-b777-7dbe633377b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331</Words>
  <Application>Microsoft Office PowerPoint</Application>
  <PresentationFormat>Widescreen</PresentationFormat>
  <Paragraphs>41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Personal Tutoring and You</vt:lpstr>
      <vt:lpstr>Overview</vt:lpstr>
      <vt:lpstr>What is a Personal Tutor?</vt:lpstr>
      <vt:lpstr>Why do you need a Personal Tutor?</vt:lpstr>
      <vt:lpstr>What you can expect</vt:lpstr>
      <vt:lpstr>How to make the most of your Personal Tutor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Tutoring and You</dc:title>
  <dc:creator>Jenny Barrett</dc:creator>
  <cp:lastModifiedBy>Joanne McKenna</cp:lastModifiedBy>
  <cp:revision>7</cp:revision>
  <dcterms:created xsi:type="dcterms:W3CDTF">2024-07-19T10:14:54Z</dcterms:created>
  <dcterms:modified xsi:type="dcterms:W3CDTF">2024-09-03T10:04:28Z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0x010100D393DE4722DD0349962CF36B29B30247</vt:lpwstr>
  </property>
</Properties>
</file>