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2" r:id="rId1"/>
    <p:sldMasterId id="2147483724" r:id="rId2"/>
    <p:sldMasterId id="2147483738" r:id="rId3"/>
  </p:sldMasterIdLst>
  <p:notesMasterIdLst>
    <p:notesMasterId r:id="rId8"/>
  </p:notesMasterIdLst>
  <p:sldIdLst>
    <p:sldId id="950" r:id="rId4"/>
    <p:sldId id="919" r:id="rId5"/>
    <p:sldId id="948" r:id="rId6"/>
    <p:sldId id="265" r:id="rId7"/>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672462"/>
    <a:srgbClr val="825C8A"/>
    <a:srgbClr val="82C0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091" autoAdjust="0"/>
    <p:restoredTop sz="94626" autoAdjust="0"/>
  </p:normalViewPr>
  <p:slideViewPr>
    <p:cSldViewPr snapToGrid="0">
      <p:cViewPr varScale="1">
        <p:scale>
          <a:sx n="54" d="100"/>
          <a:sy n="54" d="100"/>
        </p:scale>
        <p:origin x="1092" y="120"/>
      </p:cViewPr>
      <p:guideLst/>
    </p:cSldViewPr>
  </p:slideViewPr>
  <p:outlineViewPr>
    <p:cViewPr>
      <p:scale>
        <a:sx n="33" d="100"/>
        <a:sy n="33" d="100"/>
      </p:scale>
      <p:origin x="0" y="-3522"/>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theme" Target="theme/theme1.xml"/><Relationship Id="rId5" Type="http://schemas.openxmlformats.org/officeDocument/2006/relationships/slide" Target="slides/slide2.xml"/><Relationship Id="rId10"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7" name="Shape 167"/>
          <p:cNvSpPr>
            <a:spLocks noGrp="1" noRot="1" noChangeAspect="1"/>
          </p:cNvSpPr>
          <p:nvPr>
            <p:ph type="sldImg"/>
          </p:nvPr>
        </p:nvSpPr>
        <p:spPr>
          <a:xfrm>
            <a:off x="1143000" y="685800"/>
            <a:ext cx="4572000" cy="3429000"/>
          </a:xfrm>
          <a:prstGeom prst="rect">
            <a:avLst/>
          </a:prstGeom>
        </p:spPr>
        <p:txBody>
          <a:bodyPr/>
          <a:lstStyle/>
          <a:p>
            <a:endParaRPr/>
          </a:p>
        </p:txBody>
      </p:sp>
      <p:sp>
        <p:nvSpPr>
          <p:cNvPr id="168" name="Shape 168"/>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Section Divider">
    <p:spTree>
      <p:nvGrpSpPr>
        <p:cNvPr id="1" name=""/>
        <p:cNvGrpSpPr/>
        <p:nvPr/>
      </p:nvGrpSpPr>
      <p:grpSpPr>
        <a:xfrm>
          <a:off x="0" y="0"/>
          <a:ext cx="0" cy="0"/>
          <a:chOff x="0" y="0"/>
          <a:chExt cx="0" cy="0"/>
        </a:xfrm>
      </p:grpSpPr>
      <p:pic>
        <p:nvPicPr>
          <p:cNvPr id="81" name="pg7.jpg"/>
          <p:cNvPicPr>
            <a:picLocks noChangeAspect="1"/>
          </p:cNvPicPr>
          <p:nvPr/>
        </p:nvPicPr>
        <p:blipFill>
          <a:blip r:embed="rId2">
            <a:extLst>
              <a:ext uri="{28A0092B-C50C-407E-A947-70E740481C1C}">
                <a14:useLocalDpi xmlns:a14="http://schemas.microsoft.com/office/drawing/2010/main" val="0"/>
              </a:ext>
            </a:extLst>
          </a:blip>
          <a:srcRect/>
          <a:stretch/>
        </p:blipFill>
        <p:spPr>
          <a:xfrm>
            <a:off x="951" y="535"/>
            <a:ext cx="24382097" cy="13714930"/>
          </a:xfrm>
          <a:prstGeom prst="rect">
            <a:avLst/>
          </a:prstGeom>
          <a:ln w="12700">
            <a:miter lim="400000"/>
          </a:ln>
        </p:spPr>
      </p:pic>
      <p:sp>
        <p:nvSpPr>
          <p:cNvPr id="83" name="General girl V1-01.jpg"/>
          <p:cNvSpPr>
            <a:spLocks noGrp="1"/>
          </p:cNvSpPr>
          <p:nvPr>
            <p:ph type="pic" idx="21" hasCustomPrompt="1"/>
          </p:nvPr>
        </p:nvSpPr>
        <p:spPr>
          <a:xfrm>
            <a:off x="-2105024" y="-7175755"/>
            <a:ext cx="36405028" cy="27043736"/>
          </a:xfrm>
          <a:prstGeom prst="rect">
            <a:avLst/>
          </a:prstGeom>
        </p:spPr>
        <p:txBody>
          <a:bodyPr lIns="91439" tIns="45719" rIns="91439" bIns="45719">
            <a:noAutofit/>
          </a:bodyPr>
          <a:lstStyle/>
          <a:p>
            <a:r>
              <a:rPr lang="en-GB" dirty="0"/>
              <a:t>    </a:t>
            </a:r>
            <a:endParaRPr dirty="0"/>
          </a:p>
        </p:txBody>
      </p:sp>
      <p:sp>
        <p:nvSpPr>
          <p:cNvPr id="82" name="Slide Number"/>
          <p:cNvSpPr txBox="1">
            <a:spLocks noGrp="1"/>
          </p:cNvSpPr>
          <p:nvPr>
            <p:ph type="sldNum" sz="quarter" idx="2"/>
          </p:nvPr>
        </p:nvSpPr>
        <p:spPr>
          <a:xfrm>
            <a:off x="466968" y="12925440"/>
            <a:ext cx="407343" cy="431801"/>
          </a:xfrm>
          <a:prstGeom prst="rect">
            <a:avLst/>
          </a:prstGeom>
        </p:spPr>
        <p:txBody>
          <a:bodyPr/>
          <a:lstStyle/>
          <a:p>
            <a:fld id="{86CB4B4D-7CA3-9044-876B-883B54F8677D}" type="slidenum">
              <a:t>‹#›</a:t>
            </a:fld>
            <a:endParaRPr dirty="0"/>
          </a:p>
        </p:txBody>
      </p:sp>
      <p:sp>
        <p:nvSpPr>
          <p:cNvPr id="84" name="Section…"/>
          <p:cNvSpPr txBox="1">
            <a:spLocks noGrp="1"/>
          </p:cNvSpPr>
          <p:nvPr>
            <p:ph type="body" sz="half" idx="22" hasCustomPrompt="1"/>
          </p:nvPr>
        </p:nvSpPr>
        <p:spPr>
          <a:xfrm>
            <a:off x="0" y="5385031"/>
            <a:ext cx="12371612" cy="2945938"/>
          </a:xfrm>
          <a:prstGeom prst="rect">
            <a:avLst/>
          </a:prstGeom>
        </p:spPr>
        <p:txBody>
          <a:bodyPr/>
          <a:lstStyle>
            <a:lvl1pPr>
              <a:defRPr b="0" i="0">
                <a:latin typeface="Georgia" panose="02040502050405020303" pitchFamily="18" charset="0"/>
                <a:cs typeface="Arial" panose="020B0604020202020204" pitchFamily="34" charset="0"/>
              </a:defRPr>
            </a:lvl1pPr>
          </a:lstStyle>
          <a:p>
            <a:pPr marL="0" indent="0" algn="ctr">
              <a:lnSpc>
                <a:spcPts val="12000"/>
              </a:lnSpc>
              <a:spcBef>
                <a:spcPts val="0"/>
              </a:spcBef>
              <a:buSzTx/>
              <a:buNone/>
              <a:defRPr sz="12000">
                <a:solidFill>
                  <a:srgbClr val="FFFFFF"/>
                </a:solidFill>
                <a:latin typeface="Trebuchet MS"/>
                <a:ea typeface="Trebuchet MS"/>
                <a:cs typeface="Trebuchet MS"/>
                <a:sym typeface="Trebuchet MS"/>
              </a:defRPr>
            </a:pPr>
            <a:r>
              <a:rPr dirty="0"/>
              <a:t>Section divider slide title</a:t>
            </a:r>
          </a:p>
          <a:p>
            <a:pPr marL="0" indent="0" algn="ctr">
              <a:lnSpc>
                <a:spcPts val="12000"/>
              </a:lnSpc>
              <a:spcBef>
                <a:spcPts val="0"/>
              </a:spcBef>
              <a:buSzTx/>
              <a:buNone/>
              <a:defRPr sz="12000">
                <a:solidFill>
                  <a:srgbClr val="FFFFFF"/>
                </a:solidFill>
                <a:latin typeface="Trebuchet MS"/>
                <a:ea typeface="Trebuchet MS"/>
                <a:cs typeface="Trebuchet MS"/>
                <a:sym typeface="Trebuchet MS"/>
              </a:defRPr>
            </a:pPr>
            <a:endParaRPr dirty="0"/>
          </a:p>
        </p:txBody>
      </p:sp>
      <p:sp>
        <p:nvSpPr>
          <p:cNvPr id="85" name="Expand your Opportunities with Edge Hill"/>
          <p:cNvSpPr txBox="1"/>
          <p:nvPr/>
        </p:nvSpPr>
        <p:spPr>
          <a:xfrm>
            <a:off x="18254814" y="12919382"/>
            <a:ext cx="6218840" cy="8066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lvl1pPr algn="l">
              <a:lnSpc>
                <a:spcPct val="170000"/>
              </a:lnSpc>
              <a:defRPr sz="2200" spc="-44">
                <a:solidFill>
                  <a:srgbClr val="825C8A"/>
                </a:solidFill>
                <a:latin typeface="Trebuchet MS"/>
                <a:ea typeface="Trebuchet MS"/>
                <a:cs typeface="Trebuchet MS"/>
                <a:sym typeface="Trebuchet MS"/>
              </a:defRPr>
            </a:lvl1pPr>
          </a:lstStyle>
          <a:p>
            <a:r>
              <a:rPr b="0" i="0" dirty="0">
                <a:solidFill>
                  <a:srgbClr val="672462"/>
                </a:solidFill>
                <a:latin typeface="Arial" panose="020B0604020202020204" pitchFamily="34" charset="0"/>
                <a:cs typeface="Arial" panose="020B0604020202020204" pitchFamily="34" charset="0"/>
              </a:rPr>
              <a:t>Expand your Opportunities with Edge Hill</a:t>
            </a:r>
          </a:p>
        </p:txBody>
      </p:sp>
    </p:spTree>
    <p:extLst>
      <p:ext uri="{BB962C8B-B14F-4D97-AF65-F5344CB8AC3E}">
        <p14:creationId xmlns:p14="http://schemas.microsoft.com/office/powerpoint/2010/main" val="4240463509"/>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Content Slide w/Single Image">
    <p:spTree>
      <p:nvGrpSpPr>
        <p:cNvPr id="1" name=""/>
        <p:cNvGrpSpPr/>
        <p:nvPr/>
      </p:nvGrpSpPr>
      <p:grpSpPr>
        <a:xfrm>
          <a:off x="0" y="0"/>
          <a:ext cx="0" cy="0"/>
          <a:chOff x="0" y="0"/>
          <a:chExt cx="0" cy="0"/>
        </a:xfrm>
      </p:grpSpPr>
      <p:pic>
        <p:nvPicPr>
          <p:cNvPr id="119" name="pg9.jpg"/>
          <p:cNvPicPr>
            <a:picLocks noChangeAspect="1"/>
          </p:cNvPicPr>
          <p:nvPr/>
        </p:nvPicPr>
        <p:blipFill>
          <a:blip r:embed="rId2">
            <a:extLst>
              <a:ext uri="{28A0092B-C50C-407E-A947-70E740481C1C}">
                <a14:useLocalDpi xmlns:a14="http://schemas.microsoft.com/office/drawing/2010/main" val="0"/>
              </a:ext>
            </a:extLst>
          </a:blip>
          <a:srcRect/>
          <a:stretch/>
        </p:blipFill>
        <p:spPr>
          <a:xfrm>
            <a:off x="951" y="535"/>
            <a:ext cx="24382097" cy="13714930"/>
          </a:xfrm>
          <a:prstGeom prst="rect">
            <a:avLst/>
          </a:prstGeom>
          <a:ln w="12700">
            <a:miter lim="400000"/>
          </a:ln>
        </p:spPr>
      </p:pic>
      <p:sp>
        <p:nvSpPr>
          <p:cNvPr id="120" name="Slide Number"/>
          <p:cNvSpPr txBox="1">
            <a:spLocks noGrp="1"/>
          </p:cNvSpPr>
          <p:nvPr>
            <p:ph type="sldNum" sz="quarter" idx="2"/>
          </p:nvPr>
        </p:nvSpPr>
        <p:spPr>
          <a:xfrm>
            <a:off x="466968" y="12925440"/>
            <a:ext cx="407343" cy="431801"/>
          </a:xfrm>
          <a:prstGeom prst="rect">
            <a:avLst/>
          </a:prstGeom>
        </p:spPr>
        <p:txBody>
          <a:bodyPr/>
          <a:lstStyle>
            <a:lvl1pPr>
              <a:defRPr>
                <a:solidFill>
                  <a:srgbClr val="825C8A"/>
                </a:solidFill>
              </a:defRPr>
            </a:lvl1pPr>
          </a:lstStyle>
          <a:p>
            <a:fld id="{86CB4B4D-7CA3-9044-876B-883B54F8677D}" type="slidenum">
              <a:t>‹#›</a:t>
            </a:fld>
            <a:endParaRPr/>
          </a:p>
        </p:txBody>
      </p:sp>
      <p:sp>
        <p:nvSpPr>
          <p:cNvPr id="122" name="Campus.jpg"/>
          <p:cNvSpPr>
            <a:spLocks noGrp="1"/>
          </p:cNvSpPr>
          <p:nvPr>
            <p:ph type="pic" idx="22"/>
          </p:nvPr>
        </p:nvSpPr>
        <p:spPr>
          <a:xfrm>
            <a:off x="9912883" y="-4667444"/>
            <a:ext cx="12287681" cy="17381124"/>
          </a:xfrm>
          <a:prstGeom prst="rect">
            <a:avLst/>
          </a:prstGeom>
        </p:spPr>
        <p:txBody>
          <a:bodyPr lIns="91439" tIns="45719" rIns="91439" bIns="45719">
            <a:noAutofit/>
          </a:bodyPr>
          <a:lstStyle/>
          <a:p>
            <a:endParaRPr/>
          </a:p>
        </p:txBody>
      </p:sp>
      <p:sp>
        <p:nvSpPr>
          <p:cNvPr id="123" name="Gendisinihit alit quidus et opta earum quaspit aliquid mi, nam eaquaectitae"/>
          <p:cNvSpPr txBox="1">
            <a:spLocks noGrp="1"/>
          </p:cNvSpPr>
          <p:nvPr>
            <p:ph type="body" sz="quarter" idx="23" hasCustomPrompt="1"/>
          </p:nvPr>
        </p:nvSpPr>
        <p:spPr>
          <a:xfrm>
            <a:off x="1848518" y="4996386"/>
            <a:ext cx="7956164" cy="1284006"/>
          </a:xfrm>
          <a:prstGeom prst="rect">
            <a:avLst/>
          </a:prstGeom>
        </p:spPr>
        <p:txBody>
          <a:bodyPr anchor="ctr">
            <a:spAutoFit/>
          </a:bodyPr>
          <a:lstStyle>
            <a:lvl1pPr marL="0" indent="0" defTabSz="457200">
              <a:lnSpc>
                <a:spcPct val="120000"/>
              </a:lnSpc>
              <a:spcBef>
                <a:spcPts val="0"/>
              </a:spcBef>
              <a:buSzTx/>
              <a:buNone/>
              <a:defRPr sz="2200" b="1" cap="all" spc="440">
                <a:solidFill>
                  <a:srgbClr val="672462"/>
                </a:solidFill>
                <a:latin typeface="Arial" panose="020B0604020202020204" pitchFamily="34" charset="0"/>
                <a:ea typeface="Arial" panose="020B0604020202020204" pitchFamily="34" charset="0"/>
                <a:cs typeface="Arial" panose="020B0604020202020204" pitchFamily="34" charset="0"/>
                <a:sym typeface="Trebuchet MS"/>
              </a:defRPr>
            </a:lvl1pPr>
          </a:lstStyle>
          <a:p>
            <a:r>
              <a:rPr dirty="0" err="1"/>
              <a:t>Gendisinihit</a:t>
            </a:r>
            <a:r>
              <a:rPr dirty="0"/>
              <a:t> alit </a:t>
            </a:r>
            <a:r>
              <a:rPr dirty="0" err="1"/>
              <a:t>quidus</a:t>
            </a:r>
            <a:r>
              <a:rPr dirty="0"/>
              <a:t> et </a:t>
            </a:r>
            <a:r>
              <a:rPr dirty="0" err="1"/>
              <a:t>opta</a:t>
            </a:r>
            <a:r>
              <a:rPr dirty="0"/>
              <a:t> </a:t>
            </a:r>
            <a:r>
              <a:rPr dirty="0" err="1"/>
              <a:t>earum</a:t>
            </a:r>
            <a:r>
              <a:rPr dirty="0"/>
              <a:t> </a:t>
            </a:r>
            <a:r>
              <a:rPr dirty="0" err="1"/>
              <a:t>quaspit</a:t>
            </a:r>
            <a:r>
              <a:rPr dirty="0"/>
              <a:t> </a:t>
            </a:r>
            <a:r>
              <a:rPr dirty="0" err="1"/>
              <a:t>aliquid</a:t>
            </a:r>
            <a:r>
              <a:rPr dirty="0"/>
              <a:t> mi, </a:t>
            </a:r>
            <a:r>
              <a:rPr dirty="0" err="1"/>
              <a:t>nam</a:t>
            </a:r>
            <a:r>
              <a:rPr dirty="0"/>
              <a:t> </a:t>
            </a:r>
            <a:r>
              <a:rPr dirty="0" err="1"/>
              <a:t>eaquaectitae</a:t>
            </a:r>
            <a:r>
              <a:rPr dirty="0"/>
              <a:t> </a:t>
            </a:r>
          </a:p>
        </p:txBody>
      </p:sp>
      <p:sp>
        <p:nvSpPr>
          <p:cNvPr id="124" name="Expand your Opportunities with Edge Hill"/>
          <p:cNvSpPr txBox="1"/>
          <p:nvPr/>
        </p:nvSpPr>
        <p:spPr>
          <a:xfrm>
            <a:off x="18254814" y="12919382"/>
            <a:ext cx="6218840" cy="8066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1pPr algn="l">
              <a:lnSpc>
                <a:spcPct val="170000"/>
              </a:lnSpc>
              <a:defRPr sz="2200" spc="-44">
                <a:solidFill>
                  <a:srgbClr val="FFFFFF"/>
                </a:solidFill>
                <a:latin typeface="Trebuchet MS"/>
                <a:ea typeface="Trebuchet MS"/>
                <a:cs typeface="Trebuchet MS"/>
                <a:sym typeface="Trebuchet MS"/>
              </a:defRPr>
            </a:lvl1pPr>
          </a:lstStyle>
          <a:p>
            <a:r>
              <a:rPr b="0" i="0" dirty="0">
                <a:latin typeface="Arial" panose="020B0604020202020204" pitchFamily="34" charset="0"/>
                <a:cs typeface="Arial" panose="020B0604020202020204" pitchFamily="34" charset="0"/>
              </a:rPr>
              <a:t>Expand your Opportunities with Edge Hill</a:t>
            </a:r>
          </a:p>
        </p:txBody>
      </p:sp>
      <p:sp>
        <p:nvSpPr>
          <p:cNvPr id="125" name="Content slide with one image"/>
          <p:cNvSpPr txBox="1">
            <a:spLocks noGrp="1"/>
          </p:cNvSpPr>
          <p:nvPr>
            <p:ph type="body" sz="quarter" idx="24" hasCustomPrompt="1"/>
          </p:nvPr>
        </p:nvSpPr>
        <p:spPr>
          <a:xfrm>
            <a:off x="1841588" y="1877214"/>
            <a:ext cx="9006551" cy="2558207"/>
          </a:xfrm>
          <a:prstGeom prst="rect">
            <a:avLst/>
          </a:prstGeom>
        </p:spPr>
        <p:txBody>
          <a:bodyPr/>
          <a:lstStyle>
            <a:lvl1pPr marL="0" indent="0">
              <a:lnSpc>
                <a:spcPts val="9200"/>
              </a:lnSpc>
              <a:spcBef>
                <a:spcPts val="0"/>
              </a:spcBef>
              <a:buSzTx/>
              <a:buNone/>
              <a:defRPr sz="9200" b="0" i="0" spc="183">
                <a:solidFill>
                  <a:srgbClr val="672462"/>
                </a:solidFill>
                <a:latin typeface="+mj-lt"/>
                <a:ea typeface="Arial" panose="020B0604020202020204" pitchFamily="34" charset="0"/>
                <a:cs typeface="Arial" panose="020B0604020202020204" pitchFamily="34" charset="0"/>
                <a:sym typeface="Trebuchet MS"/>
              </a:defRPr>
            </a:lvl1pPr>
          </a:lstStyle>
          <a:p>
            <a:r>
              <a:rPr dirty="0"/>
              <a:t>Content slide with one image</a:t>
            </a:r>
          </a:p>
        </p:txBody>
      </p:sp>
      <p:sp>
        <p:nvSpPr>
          <p:cNvPr id="3" name="TextBox 2">
            <a:extLst>
              <a:ext uri="{FF2B5EF4-FFF2-40B4-BE49-F238E27FC236}">
                <a16:creationId xmlns:a16="http://schemas.microsoft.com/office/drawing/2014/main" id="{7A968DD4-70A3-20E1-4C81-4124FF615EE8}"/>
              </a:ext>
            </a:extLst>
          </p:cNvPr>
          <p:cNvSpPr txBox="1"/>
          <p:nvPr userDrawn="1"/>
        </p:nvSpPr>
        <p:spPr>
          <a:xfrm>
            <a:off x="1861165" y="6852350"/>
            <a:ext cx="6954940" cy="37959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l" defTabSz="2438338" rtl="0" eaLnBrk="1" fontAlgn="auto" latinLnBrk="0" hangingPunct="0">
              <a:lnSpc>
                <a:spcPct val="100000"/>
              </a:lnSpc>
              <a:spcBef>
                <a:spcPts val="0"/>
              </a:spcBef>
              <a:spcAft>
                <a:spcPts val="0"/>
              </a:spcAft>
              <a:buClrTx/>
              <a:buSzTx/>
              <a:buFontTx/>
              <a:buNone/>
              <a:tabLst/>
              <a:defRPr/>
            </a:pPr>
            <a:r>
              <a:rPr lang="en-GB" spc="0" dirty="0" err="1">
                <a:solidFill>
                  <a:srgbClr val="672462"/>
                </a:solidFill>
                <a:latin typeface="Arial" panose="020B0604020202020204" pitchFamily="34" charset="0"/>
                <a:cs typeface="Arial" panose="020B0604020202020204" pitchFamily="34" charset="0"/>
              </a:rPr>
              <a:t>Ceaque</a:t>
            </a:r>
            <a:r>
              <a:rPr lang="en-GB" spc="0" dirty="0">
                <a:solidFill>
                  <a:srgbClr val="672462"/>
                </a:solidFill>
                <a:latin typeface="Arial" panose="020B0604020202020204" pitchFamily="34" charset="0"/>
                <a:cs typeface="Arial" panose="020B0604020202020204" pitchFamily="34" charset="0"/>
              </a:rPr>
              <a:t> </a:t>
            </a:r>
            <a:r>
              <a:rPr lang="en-GB" spc="0" dirty="0" err="1">
                <a:solidFill>
                  <a:srgbClr val="672462"/>
                </a:solidFill>
                <a:latin typeface="Arial" panose="020B0604020202020204" pitchFamily="34" charset="0"/>
                <a:cs typeface="Arial" panose="020B0604020202020204" pitchFamily="34" charset="0"/>
              </a:rPr>
              <a:t>optus</a:t>
            </a:r>
            <a:r>
              <a:rPr lang="en-GB" spc="0" dirty="0">
                <a:solidFill>
                  <a:srgbClr val="672462"/>
                </a:solidFill>
                <a:latin typeface="Arial" panose="020B0604020202020204" pitchFamily="34" charset="0"/>
                <a:cs typeface="Arial" panose="020B0604020202020204" pitchFamily="34" charset="0"/>
              </a:rPr>
              <a:t> </a:t>
            </a:r>
            <a:r>
              <a:rPr lang="en-GB" spc="0" dirty="0" err="1">
                <a:solidFill>
                  <a:srgbClr val="672462"/>
                </a:solidFill>
                <a:latin typeface="Arial" panose="020B0604020202020204" pitchFamily="34" charset="0"/>
                <a:cs typeface="Arial" panose="020B0604020202020204" pitchFamily="34" charset="0"/>
              </a:rPr>
              <a:t>sitium</a:t>
            </a:r>
            <a:r>
              <a:rPr lang="en-GB" spc="0" dirty="0">
                <a:solidFill>
                  <a:srgbClr val="672462"/>
                </a:solidFill>
                <a:latin typeface="Arial" panose="020B0604020202020204" pitchFamily="34" charset="0"/>
                <a:cs typeface="Arial" panose="020B0604020202020204" pitchFamily="34" charset="0"/>
              </a:rPr>
              <a:t> </a:t>
            </a:r>
            <a:r>
              <a:rPr lang="en-GB" spc="0" dirty="0" err="1">
                <a:solidFill>
                  <a:srgbClr val="672462"/>
                </a:solidFill>
                <a:latin typeface="Arial" panose="020B0604020202020204" pitchFamily="34" charset="0"/>
                <a:cs typeface="Arial" panose="020B0604020202020204" pitchFamily="34" charset="0"/>
              </a:rPr>
              <a:t>rehendi</a:t>
            </a:r>
            <a:r>
              <a:rPr lang="en-GB" spc="0" dirty="0">
                <a:solidFill>
                  <a:srgbClr val="672462"/>
                </a:solidFill>
                <a:latin typeface="Arial" panose="020B0604020202020204" pitchFamily="34" charset="0"/>
                <a:cs typeface="Arial" panose="020B0604020202020204" pitchFamily="34" charset="0"/>
              </a:rPr>
              <a:t> </a:t>
            </a:r>
            <a:r>
              <a:rPr lang="en-GB" spc="0" dirty="0" err="1">
                <a:solidFill>
                  <a:srgbClr val="672462"/>
                </a:solidFill>
                <a:latin typeface="Arial" panose="020B0604020202020204" pitchFamily="34" charset="0"/>
                <a:cs typeface="Arial" panose="020B0604020202020204" pitchFamily="34" charset="0"/>
              </a:rPr>
              <a:t>tiscipi</a:t>
            </a:r>
            <a:r>
              <a:rPr lang="en-GB" spc="0" dirty="0">
                <a:solidFill>
                  <a:srgbClr val="672462"/>
                </a:solidFill>
                <a:latin typeface="Arial" panose="020B0604020202020204" pitchFamily="34" charset="0"/>
                <a:cs typeface="Arial" panose="020B0604020202020204" pitchFamily="34" charset="0"/>
              </a:rPr>
              <a:t> </a:t>
            </a:r>
            <a:r>
              <a:rPr lang="en-GB" spc="0" dirty="0" err="1">
                <a:solidFill>
                  <a:srgbClr val="672462"/>
                </a:solidFill>
                <a:latin typeface="Arial" panose="020B0604020202020204" pitchFamily="34" charset="0"/>
                <a:cs typeface="Arial" panose="020B0604020202020204" pitchFamily="34" charset="0"/>
              </a:rPr>
              <a:t>distoribus</a:t>
            </a:r>
            <a:r>
              <a:rPr lang="en-GB" spc="0" dirty="0">
                <a:solidFill>
                  <a:srgbClr val="672462"/>
                </a:solidFill>
                <a:latin typeface="Arial" panose="020B0604020202020204" pitchFamily="34" charset="0"/>
                <a:cs typeface="Arial" panose="020B0604020202020204" pitchFamily="34" charset="0"/>
              </a:rPr>
              <a:t> pa </a:t>
            </a:r>
            <a:r>
              <a:rPr lang="en-GB" spc="0" dirty="0" err="1">
                <a:solidFill>
                  <a:srgbClr val="672462"/>
                </a:solidFill>
                <a:latin typeface="Arial" panose="020B0604020202020204" pitchFamily="34" charset="0"/>
                <a:cs typeface="Arial" panose="020B0604020202020204" pitchFamily="34" charset="0"/>
              </a:rPr>
              <a:t>commodi</a:t>
            </a:r>
            <a:r>
              <a:rPr lang="en-GB" spc="0" dirty="0">
                <a:solidFill>
                  <a:srgbClr val="672462"/>
                </a:solidFill>
                <a:latin typeface="Arial" panose="020B0604020202020204" pitchFamily="34" charset="0"/>
                <a:cs typeface="Arial" panose="020B0604020202020204" pitchFamily="34" charset="0"/>
              </a:rPr>
              <a:t> </a:t>
            </a:r>
            <a:r>
              <a:rPr lang="en-GB" spc="0" dirty="0" err="1">
                <a:solidFill>
                  <a:srgbClr val="672462"/>
                </a:solidFill>
                <a:latin typeface="Arial" panose="020B0604020202020204" pitchFamily="34" charset="0"/>
                <a:cs typeface="Arial" panose="020B0604020202020204" pitchFamily="34" charset="0"/>
              </a:rPr>
              <a:t>pitatistio</a:t>
            </a:r>
            <a:r>
              <a:rPr lang="en-GB" spc="0" dirty="0">
                <a:solidFill>
                  <a:srgbClr val="672462"/>
                </a:solidFill>
                <a:latin typeface="Arial" panose="020B0604020202020204" pitchFamily="34" charset="0"/>
                <a:cs typeface="Arial" panose="020B0604020202020204" pitchFamily="34" charset="0"/>
              </a:rPr>
              <a:t> </a:t>
            </a:r>
            <a:r>
              <a:rPr lang="en-GB" spc="0" dirty="0" err="1">
                <a:solidFill>
                  <a:srgbClr val="672462"/>
                </a:solidFill>
                <a:latin typeface="Arial" panose="020B0604020202020204" pitchFamily="34" charset="0"/>
                <a:cs typeface="Arial" panose="020B0604020202020204" pitchFamily="34" charset="0"/>
              </a:rPr>
              <a:t>dolorpo</a:t>
            </a:r>
            <a:r>
              <a:rPr lang="en-GB" spc="0" dirty="0">
                <a:solidFill>
                  <a:srgbClr val="672462"/>
                </a:solidFill>
                <a:latin typeface="Arial" panose="020B0604020202020204" pitchFamily="34" charset="0"/>
                <a:cs typeface="Arial" panose="020B0604020202020204" pitchFamily="34" charset="0"/>
              </a:rPr>
              <a:t> </a:t>
            </a:r>
            <a:r>
              <a:rPr lang="en-GB" spc="0" dirty="0" err="1">
                <a:solidFill>
                  <a:srgbClr val="672462"/>
                </a:solidFill>
                <a:latin typeface="Arial" panose="020B0604020202020204" pitchFamily="34" charset="0"/>
                <a:cs typeface="Arial" panose="020B0604020202020204" pitchFamily="34" charset="0"/>
              </a:rPr>
              <a:t>rporro</a:t>
            </a:r>
            <a:r>
              <a:rPr lang="en-GB" spc="0" dirty="0">
                <a:solidFill>
                  <a:srgbClr val="672462"/>
                </a:solidFill>
                <a:latin typeface="Arial" panose="020B0604020202020204" pitchFamily="34" charset="0"/>
                <a:cs typeface="Arial" panose="020B0604020202020204" pitchFamily="34" charset="0"/>
              </a:rPr>
              <a:t> qui </a:t>
            </a:r>
            <a:r>
              <a:rPr lang="en-GB" spc="0" dirty="0" err="1">
                <a:solidFill>
                  <a:srgbClr val="672462"/>
                </a:solidFill>
                <a:latin typeface="Arial" panose="020B0604020202020204" pitchFamily="34" charset="0"/>
                <a:cs typeface="Arial" panose="020B0604020202020204" pitchFamily="34" charset="0"/>
              </a:rPr>
              <a:t>doluptat</a:t>
            </a:r>
            <a:r>
              <a:rPr lang="en-GB" spc="0" dirty="0">
                <a:solidFill>
                  <a:srgbClr val="672462"/>
                </a:solidFill>
                <a:latin typeface="Arial" panose="020B0604020202020204" pitchFamily="34" charset="0"/>
                <a:cs typeface="Arial" panose="020B0604020202020204" pitchFamily="34" charset="0"/>
              </a:rPr>
              <a:t> res </a:t>
            </a:r>
            <a:r>
              <a:rPr lang="en-GB" spc="0" dirty="0" err="1">
                <a:solidFill>
                  <a:srgbClr val="672462"/>
                </a:solidFill>
                <a:latin typeface="Arial" panose="020B0604020202020204" pitchFamily="34" charset="0"/>
                <a:cs typeface="Arial" panose="020B0604020202020204" pitchFamily="34" charset="0"/>
              </a:rPr>
              <a:t>nulpariates</a:t>
            </a:r>
            <a:r>
              <a:rPr lang="en-GB" spc="0" dirty="0">
                <a:solidFill>
                  <a:srgbClr val="672462"/>
                </a:solidFill>
                <a:latin typeface="Arial" panose="020B0604020202020204" pitchFamily="34" charset="0"/>
                <a:cs typeface="Arial" panose="020B0604020202020204" pitchFamily="34" charset="0"/>
              </a:rPr>
              <a:t> </a:t>
            </a:r>
            <a:r>
              <a:rPr lang="en-GB" spc="0" dirty="0" err="1">
                <a:solidFill>
                  <a:srgbClr val="672462"/>
                </a:solidFill>
                <a:latin typeface="Arial" panose="020B0604020202020204" pitchFamily="34" charset="0"/>
                <a:cs typeface="Arial" panose="020B0604020202020204" pitchFamily="34" charset="0"/>
              </a:rPr>
              <a:t>miquate</a:t>
            </a:r>
            <a:r>
              <a:rPr lang="en-GB" spc="0" dirty="0">
                <a:solidFill>
                  <a:srgbClr val="672462"/>
                </a:solidFill>
                <a:latin typeface="Arial" panose="020B0604020202020204" pitchFamily="34" charset="0"/>
                <a:cs typeface="Arial" panose="020B0604020202020204" pitchFamily="34" charset="0"/>
              </a:rPr>
              <a:t>, as </a:t>
            </a:r>
            <a:r>
              <a:rPr lang="en-GB" spc="0" dirty="0" err="1">
                <a:solidFill>
                  <a:srgbClr val="672462"/>
                </a:solidFill>
                <a:latin typeface="Arial" panose="020B0604020202020204" pitchFamily="34" charset="0"/>
                <a:cs typeface="Arial" panose="020B0604020202020204" pitchFamily="34" charset="0"/>
              </a:rPr>
              <a:t>alibus</a:t>
            </a:r>
            <a:r>
              <a:rPr lang="en-GB" spc="0" dirty="0">
                <a:solidFill>
                  <a:srgbClr val="672462"/>
                </a:solidFill>
                <a:latin typeface="Arial" panose="020B0604020202020204" pitchFamily="34" charset="0"/>
                <a:cs typeface="Arial" panose="020B0604020202020204" pitchFamily="34" charset="0"/>
              </a:rPr>
              <a:t> at. </a:t>
            </a:r>
            <a:r>
              <a:rPr lang="en-GB" spc="0" dirty="0" err="1">
                <a:solidFill>
                  <a:srgbClr val="672462"/>
                </a:solidFill>
                <a:latin typeface="Arial" panose="020B0604020202020204" pitchFamily="34" charset="0"/>
                <a:cs typeface="Arial" panose="020B0604020202020204" pitchFamily="34" charset="0"/>
              </a:rPr>
              <a:t>Natatqui</a:t>
            </a:r>
            <a:r>
              <a:rPr lang="en-GB" spc="0" dirty="0">
                <a:solidFill>
                  <a:srgbClr val="672462"/>
                </a:solidFill>
                <a:latin typeface="Arial" panose="020B0604020202020204" pitchFamily="34" charset="0"/>
                <a:cs typeface="Arial" panose="020B0604020202020204" pitchFamily="34" charset="0"/>
              </a:rPr>
              <a:t> </a:t>
            </a:r>
            <a:r>
              <a:rPr lang="en-GB" spc="0" dirty="0" err="1">
                <a:solidFill>
                  <a:srgbClr val="672462"/>
                </a:solidFill>
                <a:latin typeface="Arial" panose="020B0604020202020204" pitchFamily="34" charset="0"/>
                <a:cs typeface="Arial" panose="020B0604020202020204" pitchFamily="34" charset="0"/>
              </a:rPr>
              <a:t>quodis</a:t>
            </a:r>
            <a:r>
              <a:rPr lang="en-GB" spc="0" dirty="0">
                <a:solidFill>
                  <a:srgbClr val="672462"/>
                </a:solidFill>
                <a:latin typeface="Arial" panose="020B0604020202020204" pitchFamily="34" charset="0"/>
                <a:cs typeface="Arial" panose="020B0604020202020204" pitchFamily="34" charset="0"/>
              </a:rPr>
              <a:t> </a:t>
            </a:r>
            <a:r>
              <a:rPr lang="en-GB" spc="0" dirty="0" err="1">
                <a:solidFill>
                  <a:srgbClr val="672462"/>
                </a:solidFill>
                <a:latin typeface="Arial" panose="020B0604020202020204" pitchFamily="34" charset="0"/>
                <a:cs typeface="Arial" panose="020B0604020202020204" pitchFamily="34" charset="0"/>
              </a:rPr>
              <a:t>essit</a:t>
            </a:r>
            <a:r>
              <a:rPr lang="en-GB" spc="0" dirty="0">
                <a:solidFill>
                  <a:srgbClr val="672462"/>
                </a:solidFill>
                <a:latin typeface="Arial" panose="020B0604020202020204" pitchFamily="34" charset="0"/>
                <a:cs typeface="Arial" panose="020B0604020202020204" pitchFamily="34" charset="0"/>
              </a:rPr>
              <a:t> que </a:t>
            </a:r>
            <a:r>
              <a:rPr lang="en-GB" spc="0" dirty="0" err="1">
                <a:solidFill>
                  <a:srgbClr val="672462"/>
                </a:solidFill>
                <a:latin typeface="Arial" panose="020B0604020202020204" pitchFamily="34" charset="0"/>
                <a:cs typeface="Arial" panose="020B0604020202020204" pitchFamily="34" charset="0"/>
              </a:rPr>
              <a:t>aut</a:t>
            </a:r>
            <a:r>
              <a:rPr lang="en-GB" spc="0" dirty="0">
                <a:solidFill>
                  <a:srgbClr val="672462"/>
                </a:solidFill>
                <a:latin typeface="Arial" panose="020B0604020202020204" pitchFamily="34" charset="0"/>
                <a:cs typeface="Arial" panose="020B0604020202020204" pitchFamily="34" charset="0"/>
              </a:rPr>
              <a:t> </a:t>
            </a:r>
            <a:r>
              <a:rPr lang="en-GB" spc="0" dirty="0" err="1">
                <a:solidFill>
                  <a:srgbClr val="672462"/>
                </a:solidFill>
                <a:latin typeface="Arial" panose="020B0604020202020204" pitchFamily="34" charset="0"/>
                <a:cs typeface="Arial" panose="020B0604020202020204" pitchFamily="34" charset="0"/>
              </a:rPr>
              <a:t>delibus</a:t>
            </a:r>
            <a:r>
              <a:rPr lang="en-GB" spc="0" dirty="0">
                <a:solidFill>
                  <a:srgbClr val="672462"/>
                </a:solidFill>
                <a:latin typeface="Arial" panose="020B0604020202020204" pitchFamily="34" charset="0"/>
                <a:cs typeface="Arial" panose="020B0604020202020204" pitchFamily="34" charset="0"/>
              </a:rPr>
              <a:t> </a:t>
            </a:r>
            <a:r>
              <a:rPr lang="en-GB" spc="0" dirty="0" err="1">
                <a:solidFill>
                  <a:srgbClr val="672462"/>
                </a:solidFill>
                <a:latin typeface="Arial" panose="020B0604020202020204" pitchFamily="34" charset="0"/>
                <a:cs typeface="Arial" panose="020B0604020202020204" pitchFamily="34" charset="0"/>
              </a:rPr>
              <a:t>alisInistior</a:t>
            </a:r>
            <a:r>
              <a:rPr lang="en-GB" spc="0" dirty="0">
                <a:solidFill>
                  <a:srgbClr val="672462"/>
                </a:solidFill>
                <a:latin typeface="Arial" panose="020B0604020202020204" pitchFamily="34" charset="0"/>
                <a:cs typeface="Arial" panose="020B0604020202020204" pitchFamily="34" charset="0"/>
              </a:rPr>
              <a:t> </a:t>
            </a:r>
            <a:r>
              <a:rPr lang="en-GB" spc="0" dirty="0" err="1">
                <a:solidFill>
                  <a:srgbClr val="672462"/>
                </a:solidFill>
                <a:latin typeface="Arial" panose="020B0604020202020204" pitchFamily="34" charset="0"/>
                <a:cs typeface="Arial" panose="020B0604020202020204" pitchFamily="34" charset="0"/>
              </a:rPr>
              <a:t>sita</a:t>
            </a:r>
            <a:r>
              <a:rPr lang="en-GB" spc="0" dirty="0">
                <a:solidFill>
                  <a:srgbClr val="672462"/>
                </a:solidFill>
                <a:latin typeface="Arial" panose="020B0604020202020204" pitchFamily="34" charset="0"/>
                <a:cs typeface="Arial" panose="020B0604020202020204" pitchFamily="34" charset="0"/>
              </a:rPr>
              <a:t> et </a:t>
            </a:r>
            <a:r>
              <a:rPr lang="en-GB" spc="0" dirty="0" err="1">
                <a:solidFill>
                  <a:srgbClr val="672462"/>
                </a:solidFill>
                <a:latin typeface="Arial" panose="020B0604020202020204" pitchFamily="34" charset="0"/>
                <a:cs typeface="Arial" panose="020B0604020202020204" pitchFamily="34" charset="0"/>
              </a:rPr>
              <a:t>veniet</a:t>
            </a:r>
            <a:r>
              <a:rPr lang="en-GB" spc="0" dirty="0">
                <a:solidFill>
                  <a:srgbClr val="672462"/>
                </a:solidFill>
                <a:latin typeface="Arial" panose="020B0604020202020204" pitchFamily="34" charset="0"/>
                <a:cs typeface="Arial" panose="020B0604020202020204" pitchFamily="34" charset="0"/>
              </a:rPr>
              <a:t> </a:t>
            </a:r>
            <a:r>
              <a:rPr lang="en-GB" spc="0" dirty="0" err="1">
                <a:solidFill>
                  <a:srgbClr val="672462"/>
                </a:solidFill>
                <a:latin typeface="Arial" panose="020B0604020202020204" pitchFamily="34" charset="0"/>
                <a:cs typeface="Arial" panose="020B0604020202020204" pitchFamily="34" charset="0"/>
              </a:rPr>
              <a:t>verio</a:t>
            </a:r>
            <a:r>
              <a:rPr lang="en-GB" spc="0" dirty="0">
                <a:solidFill>
                  <a:srgbClr val="672462"/>
                </a:solidFill>
                <a:latin typeface="Arial" panose="020B0604020202020204" pitchFamily="34" charset="0"/>
                <a:cs typeface="Arial" panose="020B0604020202020204" pitchFamily="34" charset="0"/>
              </a:rPr>
              <a:t> </a:t>
            </a:r>
            <a:r>
              <a:rPr lang="en-GB" spc="0" dirty="0" err="1">
                <a:solidFill>
                  <a:srgbClr val="672462"/>
                </a:solidFill>
                <a:latin typeface="Arial" panose="020B0604020202020204" pitchFamily="34" charset="0"/>
                <a:cs typeface="Arial" panose="020B0604020202020204" pitchFamily="34" charset="0"/>
              </a:rPr>
              <a:t>quae</a:t>
            </a:r>
            <a:r>
              <a:rPr lang="en-GB" spc="0" dirty="0">
                <a:solidFill>
                  <a:srgbClr val="672462"/>
                </a:solidFill>
                <a:latin typeface="Arial" panose="020B0604020202020204" pitchFamily="34" charset="0"/>
                <a:cs typeface="Arial" panose="020B0604020202020204" pitchFamily="34" charset="0"/>
              </a:rPr>
              <a:t>. </a:t>
            </a:r>
            <a:r>
              <a:rPr lang="en-GB" spc="0" dirty="0" err="1">
                <a:solidFill>
                  <a:srgbClr val="672462"/>
                </a:solidFill>
                <a:latin typeface="Arial" panose="020B0604020202020204" pitchFamily="34" charset="0"/>
                <a:cs typeface="Arial" panose="020B0604020202020204" pitchFamily="34" charset="0"/>
              </a:rPr>
              <a:t>Mosam</a:t>
            </a:r>
            <a:r>
              <a:rPr lang="en-GB" spc="0" dirty="0">
                <a:solidFill>
                  <a:srgbClr val="672462"/>
                </a:solidFill>
                <a:latin typeface="Arial" panose="020B0604020202020204" pitchFamily="34" charset="0"/>
                <a:cs typeface="Arial" panose="020B0604020202020204" pitchFamily="34" charset="0"/>
              </a:rPr>
              <a:t> </a:t>
            </a:r>
            <a:r>
              <a:rPr lang="en-GB" spc="0" dirty="0" err="1">
                <a:solidFill>
                  <a:srgbClr val="672462"/>
                </a:solidFill>
                <a:latin typeface="Arial" panose="020B0604020202020204" pitchFamily="34" charset="0"/>
                <a:cs typeface="Arial" panose="020B0604020202020204" pitchFamily="34" charset="0"/>
              </a:rPr>
              <a:t>eribusant</a:t>
            </a:r>
            <a:r>
              <a:rPr lang="en-GB" spc="0" dirty="0">
                <a:solidFill>
                  <a:srgbClr val="672462"/>
                </a:solidFill>
                <a:latin typeface="Arial" panose="020B0604020202020204" pitchFamily="34" charset="0"/>
                <a:cs typeface="Arial" panose="020B0604020202020204" pitchFamily="34" charset="0"/>
              </a:rPr>
              <a:t> lit </a:t>
            </a:r>
            <a:r>
              <a:rPr lang="en-GB" spc="0" dirty="0" err="1">
                <a:solidFill>
                  <a:srgbClr val="672462"/>
                </a:solidFill>
                <a:latin typeface="Arial" panose="020B0604020202020204" pitchFamily="34" charset="0"/>
                <a:cs typeface="Arial" panose="020B0604020202020204" pitchFamily="34" charset="0"/>
              </a:rPr>
              <a:t>lanita</a:t>
            </a:r>
            <a:r>
              <a:rPr lang="en-GB" spc="0" dirty="0">
                <a:solidFill>
                  <a:srgbClr val="672462"/>
                </a:solidFill>
                <a:latin typeface="Arial" panose="020B0604020202020204" pitchFamily="34" charset="0"/>
                <a:cs typeface="Arial" panose="020B0604020202020204" pitchFamily="34" charset="0"/>
              </a:rPr>
              <a:t> </a:t>
            </a:r>
            <a:r>
              <a:rPr lang="en-GB" spc="0" dirty="0" err="1">
                <a:solidFill>
                  <a:srgbClr val="672462"/>
                </a:solidFill>
                <a:latin typeface="Arial" panose="020B0604020202020204" pitchFamily="34" charset="0"/>
                <a:cs typeface="Arial" panose="020B0604020202020204" pitchFamily="34" charset="0"/>
              </a:rPr>
              <a:t>volorum</a:t>
            </a:r>
            <a:r>
              <a:rPr lang="en-GB" spc="0" dirty="0">
                <a:solidFill>
                  <a:srgbClr val="672462"/>
                </a:solidFill>
                <a:latin typeface="Arial" panose="020B0604020202020204" pitchFamily="34" charset="0"/>
                <a:cs typeface="Arial" panose="020B0604020202020204" pitchFamily="34" charset="0"/>
              </a:rPr>
              <a:t> es </a:t>
            </a:r>
            <a:r>
              <a:rPr lang="en-GB" spc="0" dirty="0" err="1">
                <a:solidFill>
                  <a:srgbClr val="672462"/>
                </a:solidFill>
                <a:latin typeface="Arial" panose="020B0604020202020204" pitchFamily="34" charset="0"/>
                <a:cs typeface="Arial" panose="020B0604020202020204" pitchFamily="34" charset="0"/>
              </a:rPr>
              <a:t>simagnimus</a:t>
            </a:r>
            <a:r>
              <a:rPr lang="en-GB" spc="0" dirty="0">
                <a:solidFill>
                  <a:srgbClr val="672462"/>
                </a:solidFill>
                <a:latin typeface="Arial" panose="020B0604020202020204" pitchFamily="34" charset="0"/>
                <a:cs typeface="Arial" panose="020B0604020202020204" pitchFamily="34" charset="0"/>
              </a:rPr>
              <a:t> </a:t>
            </a:r>
            <a:r>
              <a:rPr lang="en-GB" spc="0" dirty="0" err="1">
                <a:solidFill>
                  <a:srgbClr val="672462"/>
                </a:solidFill>
                <a:latin typeface="Arial" panose="020B0604020202020204" pitchFamily="34" charset="0"/>
                <a:cs typeface="Arial" panose="020B0604020202020204" pitchFamily="34" charset="0"/>
              </a:rPr>
              <a:t>autEbit</a:t>
            </a:r>
            <a:r>
              <a:rPr lang="en-GB" spc="0" dirty="0">
                <a:solidFill>
                  <a:srgbClr val="672462"/>
                </a:solidFill>
                <a:latin typeface="Arial" panose="020B0604020202020204" pitchFamily="34" charset="0"/>
                <a:cs typeface="Arial" panose="020B0604020202020204" pitchFamily="34" charset="0"/>
              </a:rPr>
              <a:t> </a:t>
            </a:r>
            <a:r>
              <a:rPr lang="en-GB" spc="0" dirty="0" err="1">
                <a:solidFill>
                  <a:srgbClr val="672462"/>
                </a:solidFill>
                <a:latin typeface="Arial" panose="020B0604020202020204" pitchFamily="34" charset="0"/>
                <a:cs typeface="Arial" panose="020B0604020202020204" pitchFamily="34" charset="0"/>
              </a:rPr>
              <a:t>magnatiumquo</a:t>
            </a:r>
            <a:r>
              <a:rPr lang="en-GB" spc="0" dirty="0">
                <a:solidFill>
                  <a:srgbClr val="672462"/>
                </a:solidFill>
                <a:latin typeface="Arial" panose="020B0604020202020204" pitchFamily="34" charset="0"/>
                <a:cs typeface="Arial" panose="020B0604020202020204" pitchFamily="34" charset="0"/>
              </a:rPr>
              <a:t> </a:t>
            </a:r>
            <a:r>
              <a:rPr lang="en-GB" spc="0" dirty="0" err="1">
                <a:solidFill>
                  <a:srgbClr val="672462"/>
                </a:solidFill>
                <a:latin typeface="Arial" panose="020B0604020202020204" pitchFamily="34" charset="0"/>
                <a:cs typeface="Arial" panose="020B0604020202020204" pitchFamily="34" charset="0"/>
              </a:rPr>
              <a:t>dusande</a:t>
            </a:r>
            <a:r>
              <a:rPr lang="en-GB" spc="0" dirty="0">
                <a:solidFill>
                  <a:srgbClr val="672462"/>
                </a:solidFill>
                <a:latin typeface="Arial" panose="020B0604020202020204" pitchFamily="34" charset="0"/>
                <a:cs typeface="Arial" panose="020B0604020202020204" pitchFamily="34" charset="0"/>
              </a:rPr>
              <a:t> verum </a:t>
            </a:r>
            <a:r>
              <a:rPr lang="en-GB" spc="0" dirty="0" err="1">
                <a:solidFill>
                  <a:srgbClr val="672462"/>
                </a:solidFill>
                <a:latin typeface="Arial" panose="020B0604020202020204" pitchFamily="34" charset="0"/>
                <a:cs typeface="Arial" panose="020B0604020202020204" pitchFamily="34" charset="0"/>
              </a:rPr>
              <a:t>doluptatqui</a:t>
            </a:r>
            <a:r>
              <a:rPr lang="en-GB" spc="0" dirty="0">
                <a:solidFill>
                  <a:srgbClr val="672462"/>
                </a:solidFill>
                <a:latin typeface="Arial" panose="020B0604020202020204" pitchFamily="34" charset="0"/>
                <a:cs typeface="Arial" panose="020B0604020202020204" pitchFamily="34" charset="0"/>
              </a:rPr>
              <a:t> </a:t>
            </a:r>
            <a:r>
              <a:rPr lang="en-GB" spc="0" dirty="0" err="1">
                <a:solidFill>
                  <a:srgbClr val="672462"/>
                </a:solidFill>
                <a:latin typeface="Arial" panose="020B0604020202020204" pitchFamily="34" charset="0"/>
                <a:cs typeface="Arial" panose="020B0604020202020204" pitchFamily="34" charset="0"/>
              </a:rPr>
              <a:t>custoris</a:t>
            </a:r>
            <a:r>
              <a:rPr lang="en-GB" spc="0" dirty="0">
                <a:solidFill>
                  <a:srgbClr val="672462"/>
                </a:solidFill>
                <a:latin typeface="Arial" panose="020B0604020202020204" pitchFamily="34" charset="0"/>
                <a:cs typeface="Arial" panose="020B0604020202020204" pitchFamily="34" charset="0"/>
              </a:rPr>
              <a:t> </a:t>
            </a:r>
            <a:r>
              <a:rPr lang="en-GB" spc="0" dirty="0" err="1">
                <a:solidFill>
                  <a:srgbClr val="672462"/>
                </a:solidFill>
                <a:latin typeface="Arial" panose="020B0604020202020204" pitchFamily="34" charset="0"/>
                <a:cs typeface="Arial" panose="020B0604020202020204" pitchFamily="34" charset="0"/>
              </a:rPr>
              <a:t>iunditam</a:t>
            </a:r>
            <a:r>
              <a:rPr lang="en-GB" spc="0" dirty="0">
                <a:solidFill>
                  <a:srgbClr val="672462"/>
                </a:solidFill>
                <a:latin typeface="Arial" panose="020B0604020202020204" pitchFamily="34" charset="0"/>
                <a:cs typeface="Arial" panose="020B0604020202020204" pitchFamily="34" charset="0"/>
              </a:rPr>
              <a:t> </a:t>
            </a:r>
            <a:r>
              <a:rPr lang="en-GB" spc="0" dirty="0" err="1">
                <a:solidFill>
                  <a:srgbClr val="672462"/>
                </a:solidFill>
                <a:latin typeface="Arial" panose="020B0604020202020204" pitchFamily="34" charset="0"/>
                <a:cs typeface="Arial" panose="020B0604020202020204" pitchFamily="34" charset="0"/>
              </a:rPr>
              <a:t>rerchicit</a:t>
            </a:r>
            <a:r>
              <a:rPr lang="en-GB" spc="0" dirty="0">
                <a:solidFill>
                  <a:srgbClr val="672462"/>
                </a:solidFill>
                <a:latin typeface="Arial" panose="020B0604020202020204" pitchFamily="34" charset="0"/>
                <a:cs typeface="Arial" panose="020B0604020202020204" pitchFamily="34" charset="0"/>
              </a:rPr>
              <a:t> </a:t>
            </a:r>
            <a:r>
              <a:rPr lang="en-GB" spc="0" dirty="0" err="1">
                <a:solidFill>
                  <a:srgbClr val="672462"/>
                </a:solidFill>
                <a:latin typeface="Arial" panose="020B0604020202020204" pitchFamily="34" charset="0"/>
                <a:cs typeface="Arial" panose="020B0604020202020204" pitchFamily="34" charset="0"/>
              </a:rPr>
              <a:t>est</a:t>
            </a:r>
            <a:r>
              <a:rPr lang="en-GB" spc="0" dirty="0">
                <a:solidFill>
                  <a:srgbClr val="672462"/>
                </a:solidFill>
                <a:latin typeface="Arial" panose="020B0604020202020204" pitchFamily="34" charset="0"/>
                <a:cs typeface="Arial" panose="020B0604020202020204" pitchFamily="34" charset="0"/>
              </a:rPr>
              <a:t> ad </a:t>
            </a:r>
            <a:r>
              <a:rPr lang="en-GB" spc="0" dirty="0" err="1">
                <a:solidFill>
                  <a:srgbClr val="672462"/>
                </a:solidFill>
                <a:latin typeface="Arial" panose="020B0604020202020204" pitchFamily="34" charset="0"/>
                <a:cs typeface="Arial" panose="020B0604020202020204" pitchFamily="34" charset="0"/>
              </a:rPr>
              <a:t>ut</a:t>
            </a:r>
            <a:r>
              <a:rPr lang="en-GB" spc="0" dirty="0">
                <a:solidFill>
                  <a:srgbClr val="672462"/>
                </a:solidFill>
                <a:latin typeface="Arial" panose="020B0604020202020204" pitchFamily="34" charset="0"/>
                <a:cs typeface="Arial" panose="020B0604020202020204" pitchFamily="34" charset="0"/>
              </a:rPr>
              <a:t> qui </a:t>
            </a:r>
            <a:r>
              <a:rPr lang="en-GB" spc="0" dirty="0" err="1">
                <a:solidFill>
                  <a:srgbClr val="672462"/>
                </a:solidFill>
                <a:latin typeface="Arial" panose="020B0604020202020204" pitchFamily="34" charset="0"/>
                <a:cs typeface="Arial" panose="020B0604020202020204" pitchFamily="34" charset="0"/>
              </a:rPr>
              <a:t>corerci</a:t>
            </a:r>
            <a:r>
              <a:rPr lang="en-GB" spc="0" dirty="0">
                <a:solidFill>
                  <a:srgbClr val="672462"/>
                </a:solidFill>
                <a:latin typeface="Arial" panose="020B0604020202020204" pitchFamily="34" charset="0"/>
                <a:cs typeface="Arial" panose="020B0604020202020204" pitchFamily="34" charset="0"/>
              </a:rPr>
              <a:t> </a:t>
            </a:r>
            <a:r>
              <a:rPr lang="en-GB" spc="0" dirty="0" err="1">
                <a:solidFill>
                  <a:srgbClr val="672462"/>
                </a:solidFill>
                <a:latin typeface="Arial" panose="020B0604020202020204" pitchFamily="34" charset="0"/>
                <a:cs typeface="Arial" panose="020B0604020202020204" pitchFamily="34" charset="0"/>
              </a:rPr>
              <a:t>psaperruntia</a:t>
            </a:r>
            <a:r>
              <a:rPr lang="en-GB" spc="0" dirty="0">
                <a:solidFill>
                  <a:srgbClr val="672462"/>
                </a:solidFill>
                <a:latin typeface="Arial" panose="020B0604020202020204" pitchFamily="34" charset="0"/>
                <a:cs typeface="Arial" panose="020B0604020202020204" pitchFamily="34" charset="0"/>
              </a:rPr>
              <a:t> </a:t>
            </a:r>
            <a:r>
              <a:rPr lang="en-GB" spc="0" dirty="0" err="1">
                <a:solidFill>
                  <a:srgbClr val="672462"/>
                </a:solidFill>
                <a:latin typeface="Arial" panose="020B0604020202020204" pitchFamily="34" charset="0"/>
                <a:cs typeface="Arial" panose="020B0604020202020204" pitchFamily="34" charset="0"/>
              </a:rPr>
              <a:t>voloris</a:t>
            </a:r>
            <a:r>
              <a:rPr lang="en-GB" spc="0" dirty="0">
                <a:solidFill>
                  <a:srgbClr val="672462"/>
                </a:solidFill>
                <a:latin typeface="Arial" panose="020B0604020202020204" pitchFamily="34" charset="0"/>
                <a:cs typeface="Arial" panose="020B0604020202020204" pitchFamily="34" charset="0"/>
              </a:rPr>
              <a:t> </a:t>
            </a:r>
            <a:r>
              <a:rPr lang="en-GB" spc="0" dirty="0" err="1">
                <a:solidFill>
                  <a:srgbClr val="672462"/>
                </a:solidFill>
                <a:latin typeface="Arial" panose="020B0604020202020204" pitchFamily="34" charset="0"/>
                <a:cs typeface="Arial" panose="020B0604020202020204" pitchFamily="34" charset="0"/>
              </a:rPr>
              <a:t>aute</a:t>
            </a:r>
            <a:r>
              <a:rPr lang="en-GB" spc="0" dirty="0">
                <a:solidFill>
                  <a:srgbClr val="672462"/>
                </a:solidFill>
                <a:latin typeface="Arial" panose="020B0604020202020204" pitchFamily="34" charset="0"/>
                <a:cs typeface="Arial" panose="020B0604020202020204" pitchFamily="34" charset="0"/>
              </a:rPr>
              <a:t> </a:t>
            </a:r>
            <a:r>
              <a:rPr lang="en-GB" spc="0" dirty="0" err="1">
                <a:solidFill>
                  <a:srgbClr val="672462"/>
                </a:solidFill>
                <a:latin typeface="Arial" panose="020B0604020202020204" pitchFamily="34" charset="0"/>
                <a:cs typeface="Arial" panose="020B0604020202020204" pitchFamily="34" charset="0"/>
              </a:rPr>
              <a:t>dellaut</a:t>
            </a:r>
            <a:r>
              <a:rPr lang="en-GB" spc="0" dirty="0">
                <a:solidFill>
                  <a:srgbClr val="672462"/>
                </a:solidFill>
                <a:latin typeface="Arial" panose="020B0604020202020204" pitchFamily="34" charset="0"/>
                <a:cs typeface="Arial" panose="020B0604020202020204" pitchFamily="34" charset="0"/>
              </a:rPr>
              <a:t> asperum </a:t>
            </a:r>
            <a:r>
              <a:rPr lang="en-GB" spc="0" dirty="0" err="1">
                <a:solidFill>
                  <a:srgbClr val="672462"/>
                </a:solidFill>
                <a:latin typeface="Arial" panose="020B0604020202020204" pitchFamily="34" charset="0"/>
                <a:cs typeface="Arial" panose="020B0604020202020204" pitchFamily="34" charset="0"/>
              </a:rPr>
              <a:t>quidemq</a:t>
            </a:r>
            <a:r>
              <a:rPr lang="en-GB" spc="0" dirty="0">
                <a:solidFill>
                  <a:srgbClr val="672462"/>
                </a:solidFill>
                <a:latin typeface="Arial" panose="020B0604020202020204" pitchFamily="34" charset="0"/>
                <a:cs typeface="Arial" panose="020B0604020202020204" pitchFamily="34" charset="0"/>
              </a:rPr>
              <a:t>.</a:t>
            </a:r>
          </a:p>
          <a:p>
            <a:pPr marL="0" marR="0" indent="0" algn="ctr" defTabSz="2438338"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rgbClr val="5E5E5E"/>
              </a:solidFill>
              <a:effectLst/>
              <a:uFillTx/>
              <a:latin typeface="+mn-lt"/>
              <a:ea typeface="+mn-ea"/>
              <a:cs typeface="+mn-cs"/>
              <a:sym typeface="Helvetica Neue"/>
            </a:endParaRPr>
          </a:p>
        </p:txBody>
      </p:sp>
    </p:spTree>
    <p:extLst>
      <p:ext uri="{BB962C8B-B14F-4D97-AF65-F5344CB8AC3E}">
        <p14:creationId xmlns:p14="http://schemas.microsoft.com/office/powerpoint/2010/main" val="4253815345"/>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Title with One Image">
    <p:bg>
      <p:bgPr>
        <a:solidFill>
          <a:srgbClr val="FFFFFF"/>
        </a:solidFill>
        <a:effectLst/>
      </p:bgPr>
    </p:bg>
    <p:spTree>
      <p:nvGrpSpPr>
        <p:cNvPr id="1" name=""/>
        <p:cNvGrpSpPr/>
        <p:nvPr/>
      </p:nvGrpSpPr>
      <p:grpSpPr>
        <a:xfrm>
          <a:off x="0" y="0"/>
          <a:ext cx="0" cy="0"/>
          <a:chOff x="0" y="0"/>
          <a:chExt cx="0" cy="0"/>
        </a:xfrm>
      </p:grpSpPr>
      <p:sp>
        <p:nvSpPr>
          <p:cNvPr id="133" name="Slide Number"/>
          <p:cNvSpPr txBox="1">
            <a:spLocks noGrp="1"/>
          </p:cNvSpPr>
          <p:nvPr>
            <p:ph type="sldNum" sz="quarter" idx="2"/>
          </p:nvPr>
        </p:nvSpPr>
        <p:spPr>
          <a:xfrm>
            <a:off x="466968" y="12916095"/>
            <a:ext cx="448841" cy="441146"/>
          </a:xfrm>
          <a:prstGeom prst="rect">
            <a:avLst/>
          </a:prstGeom>
        </p:spPr>
        <p:txBody>
          <a:bodyPr/>
          <a:lstStyle>
            <a:lvl1pPr>
              <a:defRPr>
                <a:solidFill>
                  <a:srgbClr val="672462"/>
                </a:solidFill>
              </a:defRPr>
            </a:lvl1pPr>
          </a:lstStyle>
          <a:p>
            <a:fld id="{86CB4B4D-7CA3-9044-876B-883B54F8677D}" type="slidenum">
              <a:rPr lang="en-GB" smtClean="0"/>
              <a:pPr/>
              <a:t>‹#›</a:t>
            </a:fld>
            <a:endParaRPr lang="en-GB" dirty="0"/>
          </a:p>
        </p:txBody>
      </p:sp>
      <p:sp>
        <p:nvSpPr>
          <p:cNvPr id="134" name="DSC_1314.jpg"/>
          <p:cNvSpPr>
            <a:spLocks noGrp="1"/>
          </p:cNvSpPr>
          <p:nvPr>
            <p:ph type="pic" idx="21"/>
          </p:nvPr>
        </p:nvSpPr>
        <p:spPr>
          <a:xfrm>
            <a:off x="1916479" y="920540"/>
            <a:ext cx="20551041" cy="13700694"/>
          </a:xfrm>
          <a:prstGeom prst="rect">
            <a:avLst/>
          </a:prstGeom>
        </p:spPr>
        <p:txBody>
          <a:bodyPr lIns="91439" tIns="45719" rIns="91439" bIns="45719">
            <a:noAutofit/>
          </a:bodyPr>
          <a:lstStyle/>
          <a:p>
            <a:endParaRPr/>
          </a:p>
        </p:txBody>
      </p:sp>
      <p:sp>
        <p:nvSpPr>
          <p:cNvPr id="135" name="Title slide with one image"/>
          <p:cNvSpPr txBox="1">
            <a:spLocks noGrp="1"/>
          </p:cNvSpPr>
          <p:nvPr>
            <p:ph type="body" sz="quarter" idx="22" hasCustomPrompt="1"/>
          </p:nvPr>
        </p:nvSpPr>
        <p:spPr>
          <a:xfrm>
            <a:off x="1841588" y="1838427"/>
            <a:ext cx="14427001" cy="2544864"/>
          </a:xfrm>
          <a:prstGeom prst="rect">
            <a:avLst/>
          </a:prstGeom>
        </p:spPr>
        <p:txBody>
          <a:bodyPr/>
          <a:lstStyle>
            <a:lvl1pPr marL="0" indent="0">
              <a:lnSpc>
                <a:spcPts val="9200"/>
              </a:lnSpc>
              <a:spcBef>
                <a:spcPts val="0"/>
              </a:spcBef>
              <a:buSzTx/>
              <a:buNone/>
              <a:defRPr sz="9200" b="0" i="0" spc="183">
                <a:solidFill>
                  <a:srgbClr val="672462"/>
                </a:solidFill>
                <a:latin typeface="+mj-lt"/>
                <a:ea typeface="Arial" panose="020B0604020202020204" pitchFamily="34" charset="0"/>
                <a:cs typeface="Arial" panose="020B0604020202020204" pitchFamily="34" charset="0"/>
                <a:sym typeface="Trebuchet MS"/>
              </a:defRPr>
            </a:lvl1pPr>
          </a:lstStyle>
          <a:p>
            <a:r>
              <a:rPr dirty="0"/>
              <a:t>Title slide with one image</a:t>
            </a:r>
          </a:p>
        </p:txBody>
      </p:sp>
      <p:sp>
        <p:nvSpPr>
          <p:cNvPr id="136" name="Expand your Opportunities with Edge Hill"/>
          <p:cNvSpPr txBox="1"/>
          <p:nvPr/>
        </p:nvSpPr>
        <p:spPr>
          <a:xfrm>
            <a:off x="18254814" y="12919382"/>
            <a:ext cx="6218840" cy="8066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1pPr algn="l">
              <a:lnSpc>
                <a:spcPct val="170000"/>
              </a:lnSpc>
              <a:defRPr sz="2200" spc="-44">
                <a:solidFill>
                  <a:srgbClr val="825C8A"/>
                </a:solidFill>
                <a:latin typeface="Trebuchet MS"/>
                <a:ea typeface="Trebuchet MS"/>
                <a:cs typeface="Trebuchet MS"/>
                <a:sym typeface="Trebuchet MS"/>
              </a:defRPr>
            </a:lvl1pPr>
          </a:lstStyle>
          <a:p>
            <a:r>
              <a:rPr b="0" i="0" dirty="0">
                <a:solidFill>
                  <a:srgbClr val="672462"/>
                </a:solidFill>
                <a:latin typeface="Arial" panose="020B0604020202020204" pitchFamily="34" charset="0"/>
                <a:cs typeface="Arial" panose="020B0604020202020204" pitchFamily="34" charset="0"/>
              </a:rPr>
              <a:t>Expand your Opportunities with Edge Hill</a:t>
            </a:r>
          </a:p>
        </p:txBody>
      </p:sp>
    </p:spTree>
    <p:extLst>
      <p:ext uri="{BB962C8B-B14F-4D97-AF65-F5344CB8AC3E}">
        <p14:creationId xmlns:p14="http://schemas.microsoft.com/office/powerpoint/2010/main" val="3742882594"/>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Title slide w/Multiple Images">
    <p:spTree>
      <p:nvGrpSpPr>
        <p:cNvPr id="1" name=""/>
        <p:cNvGrpSpPr/>
        <p:nvPr/>
      </p:nvGrpSpPr>
      <p:grpSpPr>
        <a:xfrm>
          <a:off x="0" y="0"/>
          <a:ext cx="0" cy="0"/>
          <a:chOff x="0" y="0"/>
          <a:chExt cx="0" cy="0"/>
        </a:xfrm>
      </p:grpSpPr>
      <p:pic>
        <p:nvPicPr>
          <p:cNvPr id="143" name="pg9.jpg"/>
          <p:cNvPicPr>
            <a:picLocks noChangeAspect="1"/>
          </p:cNvPicPr>
          <p:nvPr/>
        </p:nvPicPr>
        <p:blipFill>
          <a:blip r:embed="rId2">
            <a:extLst>
              <a:ext uri="{28A0092B-C50C-407E-A947-70E740481C1C}">
                <a14:useLocalDpi xmlns:a14="http://schemas.microsoft.com/office/drawing/2010/main" val="0"/>
              </a:ext>
            </a:extLst>
          </a:blip>
          <a:srcRect/>
          <a:stretch/>
        </p:blipFill>
        <p:spPr>
          <a:xfrm>
            <a:off x="951" y="535"/>
            <a:ext cx="24382097" cy="13714930"/>
          </a:xfrm>
          <a:prstGeom prst="rect">
            <a:avLst/>
          </a:prstGeom>
          <a:ln w="12700">
            <a:miter lim="400000"/>
          </a:ln>
        </p:spPr>
      </p:pic>
      <p:sp>
        <p:nvSpPr>
          <p:cNvPr id="144" name="Slide Number"/>
          <p:cNvSpPr txBox="1">
            <a:spLocks noGrp="1"/>
          </p:cNvSpPr>
          <p:nvPr>
            <p:ph type="sldNum" sz="quarter" idx="2"/>
          </p:nvPr>
        </p:nvSpPr>
        <p:spPr>
          <a:xfrm>
            <a:off x="466968" y="12925440"/>
            <a:ext cx="407343" cy="431801"/>
          </a:xfrm>
          <a:prstGeom prst="rect">
            <a:avLst/>
          </a:prstGeom>
        </p:spPr>
        <p:txBody>
          <a:bodyPr/>
          <a:lstStyle>
            <a:lvl1pPr>
              <a:defRPr>
                <a:solidFill>
                  <a:srgbClr val="825C8A"/>
                </a:solidFill>
              </a:defRPr>
            </a:lvl1pPr>
          </a:lstStyle>
          <a:p>
            <a:fld id="{86CB4B4D-7CA3-9044-876B-883B54F8677D}" type="slidenum">
              <a:t>‹#›</a:t>
            </a:fld>
            <a:endParaRPr/>
          </a:p>
        </p:txBody>
      </p:sp>
      <p:sp>
        <p:nvSpPr>
          <p:cNvPr id="145" name="Screenshot 2021-04-19 at 13.38.39.png"/>
          <p:cNvSpPr>
            <a:spLocks noGrp="1"/>
          </p:cNvSpPr>
          <p:nvPr>
            <p:ph type="pic" sz="quarter" idx="21"/>
          </p:nvPr>
        </p:nvSpPr>
        <p:spPr>
          <a:xfrm>
            <a:off x="7688752" y="7890348"/>
            <a:ext cx="14879561" cy="4083173"/>
          </a:xfrm>
          <a:prstGeom prst="rect">
            <a:avLst/>
          </a:prstGeom>
        </p:spPr>
        <p:txBody>
          <a:bodyPr lIns="91439" tIns="45719" rIns="91439" bIns="45719">
            <a:noAutofit/>
          </a:bodyPr>
          <a:lstStyle/>
          <a:p>
            <a:endParaRPr/>
          </a:p>
        </p:txBody>
      </p:sp>
      <p:sp>
        <p:nvSpPr>
          <p:cNvPr id="146" name="Screenshot 2021-04-19 at 13.38.20.png"/>
          <p:cNvSpPr>
            <a:spLocks noGrp="1"/>
          </p:cNvSpPr>
          <p:nvPr>
            <p:ph type="pic" sz="quarter" idx="22"/>
          </p:nvPr>
        </p:nvSpPr>
        <p:spPr>
          <a:xfrm>
            <a:off x="1904773" y="4958060"/>
            <a:ext cx="9070056" cy="6880732"/>
          </a:xfrm>
          <a:prstGeom prst="rect">
            <a:avLst/>
          </a:prstGeom>
        </p:spPr>
        <p:txBody>
          <a:bodyPr lIns="91439" tIns="45719" rIns="91439" bIns="45719">
            <a:noAutofit/>
          </a:bodyPr>
          <a:lstStyle/>
          <a:p>
            <a:endParaRPr/>
          </a:p>
        </p:txBody>
      </p:sp>
      <p:sp>
        <p:nvSpPr>
          <p:cNvPr id="147" name="Screenshot 2021-04-19 at 13.38.26.png"/>
          <p:cNvSpPr>
            <a:spLocks noGrp="1"/>
          </p:cNvSpPr>
          <p:nvPr>
            <p:ph type="pic" sz="quarter" idx="23"/>
          </p:nvPr>
        </p:nvSpPr>
        <p:spPr>
          <a:xfrm>
            <a:off x="17106289" y="2653845"/>
            <a:ext cx="3456735" cy="5052152"/>
          </a:xfrm>
          <a:prstGeom prst="rect">
            <a:avLst/>
          </a:prstGeom>
        </p:spPr>
        <p:txBody>
          <a:bodyPr lIns="91439" tIns="45719" rIns="91439" bIns="45719">
            <a:noAutofit/>
          </a:bodyPr>
          <a:lstStyle/>
          <a:p>
            <a:endParaRPr/>
          </a:p>
        </p:txBody>
      </p:sp>
      <p:sp>
        <p:nvSpPr>
          <p:cNvPr id="148" name="Screenshot 2021-04-19 at 13.38.33.png"/>
          <p:cNvSpPr>
            <a:spLocks noGrp="1"/>
          </p:cNvSpPr>
          <p:nvPr>
            <p:ph type="pic" sz="quarter" idx="24"/>
          </p:nvPr>
        </p:nvSpPr>
        <p:spPr>
          <a:xfrm>
            <a:off x="11711669" y="1658265"/>
            <a:ext cx="4437069" cy="6529465"/>
          </a:xfrm>
          <a:prstGeom prst="rect">
            <a:avLst/>
          </a:prstGeom>
        </p:spPr>
        <p:txBody>
          <a:bodyPr lIns="91439" tIns="45719" rIns="91439" bIns="45719">
            <a:noAutofit/>
          </a:bodyPr>
          <a:lstStyle/>
          <a:p>
            <a:endParaRPr/>
          </a:p>
        </p:txBody>
      </p:sp>
      <p:sp>
        <p:nvSpPr>
          <p:cNvPr id="149" name="Expand your Opportunities with Edge Hill"/>
          <p:cNvSpPr txBox="1"/>
          <p:nvPr/>
        </p:nvSpPr>
        <p:spPr>
          <a:xfrm>
            <a:off x="18254814" y="12919382"/>
            <a:ext cx="6218840" cy="8066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1pPr algn="l">
              <a:lnSpc>
                <a:spcPct val="170000"/>
              </a:lnSpc>
              <a:defRPr sz="2200" spc="-44">
                <a:solidFill>
                  <a:srgbClr val="FFFFFF"/>
                </a:solidFill>
                <a:latin typeface="Trebuchet MS"/>
                <a:ea typeface="Trebuchet MS"/>
                <a:cs typeface="Trebuchet MS"/>
                <a:sym typeface="Trebuchet MS"/>
              </a:defRPr>
            </a:lvl1pPr>
          </a:lstStyle>
          <a:p>
            <a:r>
              <a:rPr b="0" i="0" dirty="0">
                <a:latin typeface="Arial" panose="020B0604020202020204" pitchFamily="34" charset="0"/>
                <a:cs typeface="Arial" panose="020B0604020202020204" pitchFamily="34" charset="0"/>
              </a:rPr>
              <a:t>Expand your Opportunities with Edge Hill</a:t>
            </a:r>
          </a:p>
        </p:txBody>
      </p:sp>
      <p:sp>
        <p:nvSpPr>
          <p:cNvPr id="150" name="Title slide with multiple images"/>
          <p:cNvSpPr txBox="1">
            <a:spLocks noGrp="1"/>
          </p:cNvSpPr>
          <p:nvPr>
            <p:ph type="body" sz="quarter" idx="25" hasCustomPrompt="1"/>
          </p:nvPr>
        </p:nvSpPr>
        <p:spPr>
          <a:xfrm>
            <a:off x="1874842" y="1877214"/>
            <a:ext cx="9006552" cy="3779441"/>
          </a:xfrm>
          <a:prstGeom prst="rect">
            <a:avLst/>
          </a:prstGeom>
        </p:spPr>
        <p:txBody>
          <a:bodyPr/>
          <a:lstStyle>
            <a:lvl1pPr marL="0" indent="0">
              <a:lnSpc>
                <a:spcPts val="9200"/>
              </a:lnSpc>
              <a:spcBef>
                <a:spcPts val="0"/>
              </a:spcBef>
              <a:buSzTx/>
              <a:buNone/>
              <a:defRPr sz="9200" b="0" i="0" spc="183">
                <a:solidFill>
                  <a:srgbClr val="672462"/>
                </a:solidFill>
                <a:latin typeface="+mj-lt"/>
                <a:ea typeface="Arial" panose="020B0604020202020204" pitchFamily="34" charset="0"/>
                <a:cs typeface="Arial" panose="020B0604020202020204" pitchFamily="34" charset="0"/>
                <a:sym typeface="Trebuchet MS"/>
              </a:defRPr>
            </a:lvl1pPr>
          </a:lstStyle>
          <a:p>
            <a:r>
              <a:rPr dirty="0"/>
              <a:t>Title slide with multiple images</a:t>
            </a:r>
          </a:p>
        </p:txBody>
      </p:sp>
    </p:spTree>
    <p:extLst>
      <p:ext uri="{BB962C8B-B14F-4D97-AF65-F5344CB8AC3E}">
        <p14:creationId xmlns:p14="http://schemas.microsoft.com/office/powerpoint/2010/main" val="149443880"/>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Back Page">
    <p:spTree>
      <p:nvGrpSpPr>
        <p:cNvPr id="1" name=""/>
        <p:cNvGrpSpPr/>
        <p:nvPr/>
      </p:nvGrpSpPr>
      <p:grpSpPr>
        <a:xfrm>
          <a:off x="0" y="0"/>
          <a:ext cx="0" cy="0"/>
          <a:chOff x="0" y="0"/>
          <a:chExt cx="0" cy="0"/>
        </a:xfrm>
      </p:grpSpPr>
      <p:sp>
        <p:nvSpPr>
          <p:cNvPr id="159" name="EHU.AC.UK/DISCOVER"/>
          <p:cNvSpPr txBox="1"/>
          <p:nvPr/>
        </p:nvSpPr>
        <p:spPr>
          <a:xfrm>
            <a:off x="1206498" y="8058521"/>
            <a:ext cx="21971004" cy="16159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1pPr>
              <a:lnSpc>
                <a:spcPts val="12500"/>
              </a:lnSpc>
              <a:defRPr sz="3300" spc="264">
                <a:solidFill>
                  <a:srgbClr val="FFFFFF"/>
                </a:solidFill>
                <a:latin typeface="Trebuchet MS"/>
                <a:ea typeface="Trebuchet MS"/>
                <a:cs typeface="Trebuchet MS"/>
                <a:sym typeface="Trebuchet MS"/>
              </a:defRPr>
            </a:lvl1pPr>
          </a:lstStyle>
          <a:p>
            <a:r>
              <a:rPr sz="4400" b="0" i="0" dirty="0">
                <a:latin typeface="Arial" panose="020B0604020202020204" pitchFamily="34" charset="0"/>
                <a:cs typeface="Arial" panose="020B0604020202020204" pitchFamily="34" charset="0"/>
              </a:rPr>
              <a:t>EHU.AC</a:t>
            </a:r>
            <a:r>
              <a:rPr lang="en-GB" sz="4400" b="0" i="0" dirty="0">
                <a:latin typeface="Arial" panose="020B0604020202020204" pitchFamily="34" charset="0"/>
                <a:cs typeface="Arial" panose="020B0604020202020204" pitchFamily="34" charset="0"/>
              </a:rPr>
              <a:t>.</a:t>
            </a:r>
            <a:r>
              <a:rPr sz="4400" b="0" i="0" dirty="0">
                <a:latin typeface="Arial" panose="020B0604020202020204" pitchFamily="34" charset="0"/>
                <a:cs typeface="Arial" panose="020B0604020202020204" pitchFamily="34" charset="0"/>
              </a:rPr>
              <a:t>UK/DISCOVER</a:t>
            </a:r>
          </a:p>
        </p:txBody>
      </p:sp>
      <p:pic>
        <p:nvPicPr>
          <p:cNvPr id="158" name="EHU Logo White.pdf"/>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8750863" y="5167559"/>
            <a:ext cx="6882272" cy="2743200"/>
          </a:xfrm>
          <a:prstGeom prst="rect">
            <a:avLst/>
          </a:prstGeom>
          <a:ln w="12700">
            <a:miter lim="400000"/>
          </a:ln>
        </p:spPr>
      </p:pic>
      <p:pic>
        <p:nvPicPr>
          <p:cNvPr id="160" name="Image" descr="Image"/>
          <p:cNvPicPr>
            <a:picLocks noChangeAspect="1"/>
          </p:cNvPicPr>
          <p:nvPr/>
        </p:nvPicPr>
        <p:blipFill>
          <a:blip r:embed="rId3"/>
          <a:stretch>
            <a:fillRect/>
          </a:stretch>
        </p:blipFill>
        <p:spPr>
          <a:xfrm>
            <a:off x="8878788" y="10483265"/>
            <a:ext cx="6754347" cy="979070"/>
          </a:xfrm>
          <a:prstGeom prst="rect">
            <a:avLst/>
          </a:prstGeom>
          <a:ln w="12700">
            <a:miter lim="400000"/>
          </a:ln>
        </p:spPr>
      </p:pic>
      <p:sp>
        <p:nvSpPr>
          <p:cNvPr id="161" name="Slide Number"/>
          <p:cNvSpPr txBox="1">
            <a:spLocks noGrp="1"/>
          </p:cNvSpPr>
          <p:nvPr>
            <p:ph type="sldNum" sz="quarter" idx="2"/>
          </p:nvPr>
        </p:nvSpPr>
        <p:spPr>
          <a:xfrm>
            <a:off x="466968" y="12900706"/>
            <a:ext cx="461665" cy="456535"/>
          </a:xfrm>
          <a:prstGeom prst="rect">
            <a:avLst/>
          </a:prstGeom>
        </p:spPr>
        <p:txBody>
          <a:bodyPr/>
          <a:lstStyle>
            <a:lvl1pPr>
              <a:defRPr sz="2300">
                <a:solidFill>
                  <a:srgbClr val="FFFFFF"/>
                </a:solidFill>
                <a:latin typeface="Arial" panose="020B0604020202020204" pitchFamily="34" charset="0"/>
                <a:ea typeface="Arial" panose="020B0604020202020204" pitchFamily="34" charset="0"/>
                <a:cs typeface="Arial" panose="020B0604020202020204" pitchFamily="34" charset="0"/>
                <a:sym typeface="Gibson Book"/>
              </a:defRPr>
            </a:lvl1pPr>
          </a:lstStyle>
          <a:p>
            <a:fld id="{86CB4B4D-7CA3-9044-876B-883B54F8677D}" type="slidenum">
              <a:rPr lang="en-GB" smtClean="0"/>
              <a:pPr/>
              <a:t>‹#›</a:t>
            </a:fld>
            <a:endParaRPr lang="en-GB" dirty="0"/>
          </a:p>
        </p:txBody>
      </p:sp>
    </p:spTree>
    <p:extLst>
      <p:ext uri="{BB962C8B-B14F-4D97-AF65-F5344CB8AC3E}">
        <p14:creationId xmlns:p14="http://schemas.microsoft.com/office/powerpoint/2010/main" val="2570313676"/>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1_Section Divider">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81" name="pg7.jpg"/>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51" y="535"/>
            <a:ext cx="24382097" cy="13714930"/>
          </a:xfrm>
          <a:prstGeom prst="rect">
            <a:avLst/>
          </a:prstGeom>
          <a:ln w="12700">
            <a:miter lim="400000"/>
          </a:ln>
        </p:spPr>
      </p:pic>
      <p:sp>
        <p:nvSpPr>
          <p:cNvPr id="82" name="Slide Number"/>
          <p:cNvSpPr txBox="1">
            <a:spLocks noGrp="1"/>
          </p:cNvSpPr>
          <p:nvPr>
            <p:ph type="sldNum" sz="quarter" idx="2"/>
          </p:nvPr>
        </p:nvSpPr>
        <p:spPr>
          <a:xfrm>
            <a:off x="466968" y="12925440"/>
            <a:ext cx="407343" cy="431801"/>
          </a:xfrm>
          <a:prstGeom prst="rect">
            <a:avLst/>
          </a:prstGeom>
        </p:spPr>
        <p:txBody>
          <a:bodyPr/>
          <a:lstStyle/>
          <a:p>
            <a:fld id="{86CB4B4D-7CA3-9044-876B-883B54F8677D}" type="slidenum">
              <a:t>‹#›</a:t>
            </a:fld>
            <a:endParaRPr/>
          </a:p>
        </p:txBody>
      </p:sp>
      <p:sp>
        <p:nvSpPr>
          <p:cNvPr id="85" name="Expand your Opportunities with Edge Hill"/>
          <p:cNvSpPr txBox="1"/>
          <p:nvPr/>
        </p:nvSpPr>
        <p:spPr>
          <a:xfrm>
            <a:off x="18254814" y="12919382"/>
            <a:ext cx="6218840" cy="8066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lvl1pPr algn="l">
              <a:lnSpc>
                <a:spcPct val="170000"/>
              </a:lnSpc>
              <a:defRPr sz="2200" spc="-44">
                <a:solidFill>
                  <a:srgbClr val="825C8A"/>
                </a:solidFill>
                <a:latin typeface="Trebuchet MS"/>
                <a:ea typeface="Trebuchet MS"/>
                <a:cs typeface="Trebuchet MS"/>
                <a:sym typeface="Trebuchet MS"/>
              </a:defRPr>
            </a:lvl1pPr>
          </a:lstStyle>
          <a:p>
            <a:r>
              <a:rPr b="0" i="0" dirty="0">
                <a:solidFill>
                  <a:srgbClr val="672462"/>
                </a:solidFill>
                <a:latin typeface="Arial" panose="020B0604020202020204" pitchFamily="34" charset="0"/>
                <a:cs typeface="Arial" panose="020B0604020202020204" pitchFamily="34" charset="0"/>
              </a:rPr>
              <a:t>Expand your Opportunities with Edge Hill</a:t>
            </a:r>
          </a:p>
        </p:txBody>
      </p:sp>
      <p:sp>
        <p:nvSpPr>
          <p:cNvPr id="2" name="Section…">
            <a:extLst>
              <a:ext uri="{FF2B5EF4-FFF2-40B4-BE49-F238E27FC236}">
                <a16:creationId xmlns:a16="http://schemas.microsoft.com/office/drawing/2014/main" id="{5A871C32-5D5E-9D2C-A80B-6ED9396E940C}"/>
              </a:ext>
            </a:extLst>
          </p:cNvPr>
          <p:cNvSpPr txBox="1">
            <a:spLocks noGrp="1"/>
          </p:cNvSpPr>
          <p:nvPr>
            <p:ph type="body" sz="half" idx="22" hasCustomPrompt="1"/>
          </p:nvPr>
        </p:nvSpPr>
        <p:spPr>
          <a:xfrm>
            <a:off x="0" y="5385031"/>
            <a:ext cx="12371612" cy="2945938"/>
          </a:xfrm>
          <a:prstGeom prst="rect">
            <a:avLst/>
          </a:prstGeom>
        </p:spPr>
        <p:txBody>
          <a:bodyPr/>
          <a:lstStyle>
            <a:lvl1pPr>
              <a:defRPr b="0" i="0">
                <a:latin typeface="Georgia" panose="02040502050405020303" pitchFamily="18" charset="0"/>
                <a:cs typeface="Arial" panose="020B0604020202020204" pitchFamily="34" charset="0"/>
              </a:defRPr>
            </a:lvl1pPr>
          </a:lstStyle>
          <a:p>
            <a:pPr marL="0" indent="0" algn="ctr">
              <a:lnSpc>
                <a:spcPts val="12000"/>
              </a:lnSpc>
              <a:spcBef>
                <a:spcPts val="0"/>
              </a:spcBef>
              <a:buSzTx/>
              <a:buNone/>
              <a:defRPr sz="12000">
                <a:solidFill>
                  <a:srgbClr val="FFFFFF"/>
                </a:solidFill>
                <a:latin typeface="Trebuchet MS"/>
                <a:ea typeface="Trebuchet MS"/>
                <a:cs typeface="Trebuchet MS"/>
                <a:sym typeface="Trebuchet MS"/>
              </a:defRPr>
            </a:pPr>
            <a:r>
              <a:rPr dirty="0"/>
              <a:t>Section divider slide title</a:t>
            </a:r>
          </a:p>
          <a:p>
            <a:pPr marL="0" indent="0" algn="ctr">
              <a:lnSpc>
                <a:spcPts val="12000"/>
              </a:lnSpc>
              <a:spcBef>
                <a:spcPts val="0"/>
              </a:spcBef>
              <a:buSzTx/>
              <a:buNone/>
              <a:defRPr sz="12000">
                <a:solidFill>
                  <a:srgbClr val="FFFFFF"/>
                </a:solidFill>
                <a:latin typeface="Trebuchet MS"/>
                <a:ea typeface="Trebuchet MS"/>
                <a:cs typeface="Trebuchet MS"/>
                <a:sym typeface="Trebuchet MS"/>
              </a:defRPr>
            </a:pPr>
            <a:endParaRPr dirty="0"/>
          </a:p>
        </p:txBody>
      </p:sp>
    </p:spTree>
    <p:extLst>
      <p:ext uri="{BB962C8B-B14F-4D97-AF65-F5344CB8AC3E}">
        <p14:creationId xmlns:p14="http://schemas.microsoft.com/office/powerpoint/2010/main" val="1764402527"/>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1_Content Slide w/Single Image">
    <p:spTree>
      <p:nvGrpSpPr>
        <p:cNvPr id="1" name=""/>
        <p:cNvGrpSpPr/>
        <p:nvPr/>
      </p:nvGrpSpPr>
      <p:grpSpPr>
        <a:xfrm>
          <a:off x="0" y="0"/>
          <a:ext cx="0" cy="0"/>
          <a:chOff x="0" y="0"/>
          <a:chExt cx="0" cy="0"/>
        </a:xfrm>
      </p:grpSpPr>
      <p:pic>
        <p:nvPicPr>
          <p:cNvPr id="119" name="pg9.jpg"/>
          <p:cNvPicPr>
            <a:picLocks noChangeAspect="1"/>
          </p:cNvPicPr>
          <p:nvPr/>
        </p:nvPicPr>
        <p:blipFill>
          <a:blip r:embed="rId2">
            <a:extLst>
              <a:ext uri="{28A0092B-C50C-407E-A947-70E740481C1C}">
                <a14:useLocalDpi xmlns:a14="http://schemas.microsoft.com/office/drawing/2010/main" val="0"/>
              </a:ext>
            </a:extLst>
          </a:blip>
          <a:srcRect/>
          <a:stretch/>
        </p:blipFill>
        <p:spPr>
          <a:xfrm>
            <a:off x="951" y="535"/>
            <a:ext cx="24382097" cy="13714930"/>
          </a:xfrm>
          <a:prstGeom prst="rect">
            <a:avLst/>
          </a:prstGeom>
          <a:ln w="12700">
            <a:miter lim="400000"/>
          </a:ln>
        </p:spPr>
      </p:pic>
      <p:sp>
        <p:nvSpPr>
          <p:cNvPr id="120" name="Slide Number"/>
          <p:cNvSpPr txBox="1">
            <a:spLocks noGrp="1"/>
          </p:cNvSpPr>
          <p:nvPr>
            <p:ph type="sldNum" sz="quarter" idx="2"/>
          </p:nvPr>
        </p:nvSpPr>
        <p:spPr>
          <a:xfrm>
            <a:off x="466968" y="12916095"/>
            <a:ext cx="448841" cy="441146"/>
          </a:xfrm>
          <a:prstGeom prst="rect">
            <a:avLst/>
          </a:prstGeom>
        </p:spPr>
        <p:txBody>
          <a:bodyPr/>
          <a:lstStyle>
            <a:lvl1pPr>
              <a:defRPr>
                <a:solidFill>
                  <a:srgbClr val="672462"/>
                </a:solidFill>
              </a:defRPr>
            </a:lvl1pPr>
          </a:lstStyle>
          <a:p>
            <a:fld id="{86CB4B4D-7CA3-9044-876B-883B54F8677D}" type="slidenum">
              <a:rPr lang="en-GB" smtClean="0"/>
              <a:pPr/>
              <a:t>‹#›</a:t>
            </a:fld>
            <a:endParaRPr lang="en-GB" dirty="0"/>
          </a:p>
        </p:txBody>
      </p:sp>
      <p:sp>
        <p:nvSpPr>
          <p:cNvPr id="122" name="Campus.jpg"/>
          <p:cNvSpPr>
            <a:spLocks noGrp="1"/>
          </p:cNvSpPr>
          <p:nvPr>
            <p:ph type="pic" idx="22"/>
          </p:nvPr>
        </p:nvSpPr>
        <p:spPr>
          <a:xfrm>
            <a:off x="9912883" y="-4667444"/>
            <a:ext cx="12287681" cy="17381124"/>
          </a:xfrm>
          <a:prstGeom prst="rect">
            <a:avLst/>
          </a:prstGeom>
        </p:spPr>
        <p:txBody>
          <a:bodyPr lIns="91439" tIns="45719" rIns="91439" bIns="45719">
            <a:noAutofit/>
          </a:bodyPr>
          <a:lstStyle/>
          <a:p>
            <a:endParaRPr/>
          </a:p>
        </p:txBody>
      </p:sp>
      <p:sp>
        <p:nvSpPr>
          <p:cNvPr id="123" name="Gendisinihit alit quidus et opta earum quaspit aliquid mi, nam eaquaectitae"/>
          <p:cNvSpPr txBox="1">
            <a:spLocks noGrp="1"/>
          </p:cNvSpPr>
          <p:nvPr>
            <p:ph type="body" sz="quarter" idx="23" hasCustomPrompt="1"/>
          </p:nvPr>
        </p:nvSpPr>
        <p:spPr>
          <a:xfrm>
            <a:off x="1848518" y="4996386"/>
            <a:ext cx="7956164" cy="1284006"/>
          </a:xfrm>
          <a:prstGeom prst="rect">
            <a:avLst/>
          </a:prstGeom>
        </p:spPr>
        <p:txBody>
          <a:bodyPr anchor="ctr">
            <a:spAutoFit/>
          </a:bodyPr>
          <a:lstStyle>
            <a:lvl1pPr marL="0" indent="0" defTabSz="457200">
              <a:lnSpc>
                <a:spcPct val="120000"/>
              </a:lnSpc>
              <a:spcBef>
                <a:spcPts val="0"/>
              </a:spcBef>
              <a:buSzTx/>
              <a:buNone/>
              <a:defRPr sz="2200" b="1" cap="all" spc="440">
                <a:solidFill>
                  <a:srgbClr val="672462"/>
                </a:solidFill>
                <a:latin typeface="Arial" panose="020B0604020202020204" pitchFamily="34" charset="0"/>
                <a:ea typeface="Arial" panose="020B0604020202020204" pitchFamily="34" charset="0"/>
                <a:cs typeface="Arial" panose="020B0604020202020204" pitchFamily="34" charset="0"/>
                <a:sym typeface="Trebuchet MS"/>
              </a:defRPr>
            </a:lvl1pPr>
          </a:lstStyle>
          <a:p>
            <a:r>
              <a:rPr dirty="0" err="1"/>
              <a:t>Gendisinihit</a:t>
            </a:r>
            <a:r>
              <a:rPr dirty="0"/>
              <a:t> alit </a:t>
            </a:r>
            <a:r>
              <a:rPr dirty="0" err="1"/>
              <a:t>quidus</a:t>
            </a:r>
            <a:r>
              <a:rPr dirty="0"/>
              <a:t> et </a:t>
            </a:r>
            <a:r>
              <a:rPr dirty="0" err="1"/>
              <a:t>opta</a:t>
            </a:r>
            <a:r>
              <a:rPr dirty="0"/>
              <a:t> </a:t>
            </a:r>
            <a:r>
              <a:rPr dirty="0" err="1"/>
              <a:t>earum</a:t>
            </a:r>
            <a:r>
              <a:rPr dirty="0"/>
              <a:t> </a:t>
            </a:r>
            <a:r>
              <a:rPr dirty="0" err="1"/>
              <a:t>quaspit</a:t>
            </a:r>
            <a:r>
              <a:rPr dirty="0"/>
              <a:t> </a:t>
            </a:r>
            <a:r>
              <a:rPr dirty="0" err="1"/>
              <a:t>aliquid</a:t>
            </a:r>
            <a:r>
              <a:rPr dirty="0"/>
              <a:t> mi, </a:t>
            </a:r>
            <a:r>
              <a:rPr dirty="0" err="1"/>
              <a:t>nam</a:t>
            </a:r>
            <a:r>
              <a:rPr dirty="0"/>
              <a:t> </a:t>
            </a:r>
            <a:r>
              <a:rPr dirty="0" err="1"/>
              <a:t>eaquaectitae</a:t>
            </a:r>
            <a:r>
              <a:rPr dirty="0"/>
              <a:t> </a:t>
            </a:r>
          </a:p>
        </p:txBody>
      </p:sp>
      <p:sp>
        <p:nvSpPr>
          <p:cNvPr id="124" name="Expand your Opportunities with Edge Hill"/>
          <p:cNvSpPr txBox="1"/>
          <p:nvPr/>
        </p:nvSpPr>
        <p:spPr>
          <a:xfrm>
            <a:off x="18254814" y="12919382"/>
            <a:ext cx="6218840" cy="8066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lvl1pPr algn="l">
              <a:lnSpc>
                <a:spcPct val="170000"/>
              </a:lnSpc>
              <a:defRPr sz="2200" spc="-44">
                <a:solidFill>
                  <a:srgbClr val="FFFFFF"/>
                </a:solidFill>
                <a:latin typeface="Trebuchet MS"/>
                <a:ea typeface="Trebuchet MS"/>
                <a:cs typeface="Trebuchet MS"/>
                <a:sym typeface="Trebuchet MS"/>
              </a:defRPr>
            </a:lvl1pPr>
          </a:lstStyle>
          <a:p>
            <a:r>
              <a:rPr b="0" i="0" dirty="0">
                <a:latin typeface="Arial" panose="020B0604020202020204" pitchFamily="34" charset="0"/>
                <a:cs typeface="Arial" panose="020B0604020202020204" pitchFamily="34" charset="0"/>
              </a:rPr>
              <a:t>Expand your Opportunities with Edge Hill</a:t>
            </a:r>
          </a:p>
        </p:txBody>
      </p:sp>
      <p:sp>
        <p:nvSpPr>
          <p:cNvPr id="125" name="Content slide with one image"/>
          <p:cNvSpPr txBox="1">
            <a:spLocks noGrp="1"/>
          </p:cNvSpPr>
          <p:nvPr>
            <p:ph type="body" sz="quarter" idx="24" hasCustomPrompt="1"/>
          </p:nvPr>
        </p:nvSpPr>
        <p:spPr>
          <a:xfrm>
            <a:off x="1841588" y="1877214"/>
            <a:ext cx="9006551" cy="2558207"/>
          </a:xfrm>
          <a:prstGeom prst="rect">
            <a:avLst/>
          </a:prstGeom>
        </p:spPr>
        <p:txBody>
          <a:bodyPr/>
          <a:lstStyle>
            <a:lvl1pPr marL="0" indent="0">
              <a:lnSpc>
                <a:spcPts val="9200"/>
              </a:lnSpc>
              <a:spcBef>
                <a:spcPts val="0"/>
              </a:spcBef>
              <a:buSzTx/>
              <a:buNone/>
              <a:defRPr sz="9200" b="0" i="0" spc="183">
                <a:solidFill>
                  <a:srgbClr val="672462"/>
                </a:solidFill>
                <a:latin typeface="+mj-lt"/>
                <a:ea typeface="Arial" panose="020B0604020202020204" pitchFamily="34" charset="0"/>
                <a:cs typeface="Arial" panose="020B0604020202020204" pitchFamily="34" charset="0"/>
                <a:sym typeface="Trebuchet MS"/>
              </a:defRPr>
            </a:lvl1pPr>
          </a:lstStyle>
          <a:p>
            <a:r>
              <a:rPr dirty="0"/>
              <a:t>Content slide with one image</a:t>
            </a:r>
          </a:p>
        </p:txBody>
      </p:sp>
      <p:sp>
        <p:nvSpPr>
          <p:cNvPr id="2" name="TextBox 1">
            <a:extLst>
              <a:ext uri="{FF2B5EF4-FFF2-40B4-BE49-F238E27FC236}">
                <a16:creationId xmlns:a16="http://schemas.microsoft.com/office/drawing/2014/main" id="{658FB669-75D4-67FF-71F7-11D555A7C052}"/>
              </a:ext>
            </a:extLst>
          </p:cNvPr>
          <p:cNvSpPr txBox="1"/>
          <p:nvPr userDrawn="1"/>
        </p:nvSpPr>
        <p:spPr>
          <a:xfrm>
            <a:off x="1861165" y="6852350"/>
            <a:ext cx="6954940" cy="37959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l" defTabSz="2438338" rtl="0" eaLnBrk="1" fontAlgn="auto" latinLnBrk="0" hangingPunct="0">
              <a:lnSpc>
                <a:spcPct val="100000"/>
              </a:lnSpc>
              <a:spcBef>
                <a:spcPts val="0"/>
              </a:spcBef>
              <a:spcAft>
                <a:spcPts val="0"/>
              </a:spcAft>
              <a:buClrTx/>
              <a:buSzTx/>
              <a:buFontTx/>
              <a:buNone/>
              <a:tabLst/>
              <a:defRPr/>
            </a:pPr>
            <a:r>
              <a:rPr lang="en-GB" spc="0" dirty="0" err="1">
                <a:solidFill>
                  <a:srgbClr val="672462"/>
                </a:solidFill>
                <a:latin typeface="Arial" panose="020B0604020202020204" pitchFamily="34" charset="0"/>
                <a:cs typeface="Arial" panose="020B0604020202020204" pitchFamily="34" charset="0"/>
              </a:rPr>
              <a:t>Ceaque</a:t>
            </a:r>
            <a:r>
              <a:rPr lang="en-GB" spc="0" dirty="0">
                <a:solidFill>
                  <a:srgbClr val="672462"/>
                </a:solidFill>
                <a:latin typeface="Arial" panose="020B0604020202020204" pitchFamily="34" charset="0"/>
                <a:cs typeface="Arial" panose="020B0604020202020204" pitchFamily="34" charset="0"/>
              </a:rPr>
              <a:t> </a:t>
            </a:r>
            <a:r>
              <a:rPr lang="en-GB" spc="0" dirty="0" err="1">
                <a:solidFill>
                  <a:srgbClr val="672462"/>
                </a:solidFill>
                <a:latin typeface="Arial" panose="020B0604020202020204" pitchFamily="34" charset="0"/>
                <a:cs typeface="Arial" panose="020B0604020202020204" pitchFamily="34" charset="0"/>
              </a:rPr>
              <a:t>optus</a:t>
            </a:r>
            <a:r>
              <a:rPr lang="en-GB" spc="0" dirty="0">
                <a:solidFill>
                  <a:srgbClr val="672462"/>
                </a:solidFill>
                <a:latin typeface="Arial" panose="020B0604020202020204" pitchFamily="34" charset="0"/>
                <a:cs typeface="Arial" panose="020B0604020202020204" pitchFamily="34" charset="0"/>
              </a:rPr>
              <a:t> </a:t>
            </a:r>
            <a:r>
              <a:rPr lang="en-GB" spc="0" dirty="0" err="1">
                <a:solidFill>
                  <a:srgbClr val="672462"/>
                </a:solidFill>
                <a:latin typeface="Arial" panose="020B0604020202020204" pitchFamily="34" charset="0"/>
                <a:cs typeface="Arial" panose="020B0604020202020204" pitchFamily="34" charset="0"/>
              </a:rPr>
              <a:t>sitium</a:t>
            </a:r>
            <a:r>
              <a:rPr lang="en-GB" spc="0" dirty="0">
                <a:solidFill>
                  <a:srgbClr val="672462"/>
                </a:solidFill>
                <a:latin typeface="Arial" panose="020B0604020202020204" pitchFamily="34" charset="0"/>
                <a:cs typeface="Arial" panose="020B0604020202020204" pitchFamily="34" charset="0"/>
              </a:rPr>
              <a:t> </a:t>
            </a:r>
            <a:r>
              <a:rPr lang="en-GB" spc="0" dirty="0" err="1">
                <a:solidFill>
                  <a:srgbClr val="672462"/>
                </a:solidFill>
                <a:latin typeface="Arial" panose="020B0604020202020204" pitchFamily="34" charset="0"/>
                <a:cs typeface="Arial" panose="020B0604020202020204" pitchFamily="34" charset="0"/>
              </a:rPr>
              <a:t>rehendi</a:t>
            </a:r>
            <a:r>
              <a:rPr lang="en-GB" spc="0" dirty="0">
                <a:solidFill>
                  <a:srgbClr val="672462"/>
                </a:solidFill>
                <a:latin typeface="Arial" panose="020B0604020202020204" pitchFamily="34" charset="0"/>
                <a:cs typeface="Arial" panose="020B0604020202020204" pitchFamily="34" charset="0"/>
              </a:rPr>
              <a:t> </a:t>
            </a:r>
            <a:r>
              <a:rPr lang="en-GB" spc="0" dirty="0" err="1">
                <a:solidFill>
                  <a:srgbClr val="672462"/>
                </a:solidFill>
                <a:latin typeface="Arial" panose="020B0604020202020204" pitchFamily="34" charset="0"/>
                <a:cs typeface="Arial" panose="020B0604020202020204" pitchFamily="34" charset="0"/>
              </a:rPr>
              <a:t>tiscipi</a:t>
            </a:r>
            <a:r>
              <a:rPr lang="en-GB" spc="0" dirty="0">
                <a:solidFill>
                  <a:srgbClr val="672462"/>
                </a:solidFill>
                <a:latin typeface="Arial" panose="020B0604020202020204" pitchFamily="34" charset="0"/>
                <a:cs typeface="Arial" panose="020B0604020202020204" pitchFamily="34" charset="0"/>
              </a:rPr>
              <a:t> </a:t>
            </a:r>
            <a:r>
              <a:rPr lang="en-GB" spc="0" dirty="0" err="1">
                <a:solidFill>
                  <a:srgbClr val="672462"/>
                </a:solidFill>
                <a:latin typeface="Arial" panose="020B0604020202020204" pitchFamily="34" charset="0"/>
                <a:cs typeface="Arial" panose="020B0604020202020204" pitchFamily="34" charset="0"/>
              </a:rPr>
              <a:t>distoribus</a:t>
            </a:r>
            <a:r>
              <a:rPr lang="en-GB" spc="0" dirty="0">
                <a:solidFill>
                  <a:srgbClr val="672462"/>
                </a:solidFill>
                <a:latin typeface="Arial" panose="020B0604020202020204" pitchFamily="34" charset="0"/>
                <a:cs typeface="Arial" panose="020B0604020202020204" pitchFamily="34" charset="0"/>
              </a:rPr>
              <a:t> pa </a:t>
            </a:r>
            <a:r>
              <a:rPr lang="en-GB" spc="0" dirty="0" err="1">
                <a:solidFill>
                  <a:srgbClr val="672462"/>
                </a:solidFill>
                <a:latin typeface="Arial" panose="020B0604020202020204" pitchFamily="34" charset="0"/>
                <a:cs typeface="Arial" panose="020B0604020202020204" pitchFamily="34" charset="0"/>
              </a:rPr>
              <a:t>commodi</a:t>
            </a:r>
            <a:r>
              <a:rPr lang="en-GB" spc="0" dirty="0">
                <a:solidFill>
                  <a:srgbClr val="672462"/>
                </a:solidFill>
                <a:latin typeface="Arial" panose="020B0604020202020204" pitchFamily="34" charset="0"/>
                <a:cs typeface="Arial" panose="020B0604020202020204" pitchFamily="34" charset="0"/>
              </a:rPr>
              <a:t> </a:t>
            </a:r>
            <a:r>
              <a:rPr lang="en-GB" spc="0" dirty="0" err="1">
                <a:solidFill>
                  <a:srgbClr val="672462"/>
                </a:solidFill>
                <a:latin typeface="Arial" panose="020B0604020202020204" pitchFamily="34" charset="0"/>
                <a:cs typeface="Arial" panose="020B0604020202020204" pitchFamily="34" charset="0"/>
              </a:rPr>
              <a:t>pitatistio</a:t>
            </a:r>
            <a:r>
              <a:rPr lang="en-GB" spc="0" dirty="0">
                <a:solidFill>
                  <a:srgbClr val="672462"/>
                </a:solidFill>
                <a:latin typeface="Arial" panose="020B0604020202020204" pitchFamily="34" charset="0"/>
                <a:cs typeface="Arial" panose="020B0604020202020204" pitchFamily="34" charset="0"/>
              </a:rPr>
              <a:t> </a:t>
            </a:r>
            <a:r>
              <a:rPr lang="en-GB" spc="0" dirty="0" err="1">
                <a:solidFill>
                  <a:srgbClr val="672462"/>
                </a:solidFill>
                <a:latin typeface="Arial" panose="020B0604020202020204" pitchFamily="34" charset="0"/>
                <a:cs typeface="Arial" panose="020B0604020202020204" pitchFamily="34" charset="0"/>
              </a:rPr>
              <a:t>dolorpo</a:t>
            </a:r>
            <a:r>
              <a:rPr lang="en-GB" spc="0" dirty="0">
                <a:solidFill>
                  <a:srgbClr val="672462"/>
                </a:solidFill>
                <a:latin typeface="Arial" panose="020B0604020202020204" pitchFamily="34" charset="0"/>
                <a:cs typeface="Arial" panose="020B0604020202020204" pitchFamily="34" charset="0"/>
              </a:rPr>
              <a:t> </a:t>
            </a:r>
            <a:r>
              <a:rPr lang="en-GB" spc="0" dirty="0" err="1">
                <a:solidFill>
                  <a:srgbClr val="672462"/>
                </a:solidFill>
                <a:latin typeface="Arial" panose="020B0604020202020204" pitchFamily="34" charset="0"/>
                <a:cs typeface="Arial" panose="020B0604020202020204" pitchFamily="34" charset="0"/>
              </a:rPr>
              <a:t>rporro</a:t>
            </a:r>
            <a:r>
              <a:rPr lang="en-GB" spc="0" dirty="0">
                <a:solidFill>
                  <a:srgbClr val="672462"/>
                </a:solidFill>
                <a:latin typeface="Arial" panose="020B0604020202020204" pitchFamily="34" charset="0"/>
                <a:cs typeface="Arial" panose="020B0604020202020204" pitchFamily="34" charset="0"/>
              </a:rPr>
              <a:t> qui </a:t>
            </a:r>
            <a:r>
              <a:rPr lang="en-GB" spc="0" dirty="0" err="1">
                <a:solidFill>
                  <a:srgbClr val="672462"/>
                </a:solidFill>
                <a:latin typeface="Arial" panose="020B0604020202020204" pitchFamily="34" charset="0"/>
                <a:cs typeface="Arial" panose="020B0604020202020204" pitchFamily="34" charset="0"/>
              </a:rPr>
              <a:t>doluptat</a:t>
            </a:r>
            <a:r>
              <a:rPr lang="en-GB" spc="0" dirty="0">
                <a:solidFill>
                  <a:srgbClr val="672462"/>
                </a:solidFill>
                <a:latin typeface="Arial" panose="020B0604020202020204" pitchFamily="34" charset="0"/>
                <a:cs typeface="Arial" panose="020B0604020202020204" pitchFamily="34" charset="0"/>
              </a:rPr>
              <a:t> res </a:t>
            </a:r>
            <a:r>
              <a:rPr lang="en-GB" spc="0" dirty="0" err="1">
                <a:solidFill>
                  <a:srgbClr val="672462"/>
                </a:solidFill>
                <a:latin typeface="Arial" panose="020B0604020202020204" pitchFamily="34" charset="0"/>
                <a:cs typeface="Arial" panose="020B0604020202020204" pitchFamily="34" charset="0"/>
              </a:rPr>
              <a:t>nulpariates</a:t>
            </a:r>
            <a:r>
              <a:rPr lang="en-GB" spc="0" dirty="0">
                <a:solidFill>
                  <a:srgbClr val="672462"/>
                </a:solidFill>
                <a:latin typeface="Arial" panose="020B0604020202020204" pitchFamily="34" charset="0"/>
                <a:cs typeface="Arial" panose="020B0604020202020204" pitchFamily="34" charset="0"/>
              </a:rPr>
              <a:t> </a:t>
            </a:r>
            <a:r>
              <a:rPr lang="en-GB" spc="0" dirty="0" err="1">
                <a:solidFill>
                  <a:srgbClr val="672462"/>
                </a:solidFill>
                <a:latin typeface="Arial" panose="020B0604020202020204" pitchFamily="34" charset="0"/>
                <a:cs typeface="Arial" panose="020B0604020202020204" pitchFamily="34" charset="0"/>
              </a:rPr>
              <a:t>miquate</a:t>
            </a:r>
            <a:r>
              <a:rPr lang="en-GB" spc="0" dirty="0">
                <a:solidFill>
                  <a:srgbClr val="672462"/>
                </a:solidFill>
                <a:latin typeface="Arial" panose="020B0604020202020204" pitchFamily="34" charset="0"/>
                <a:cs typeface="Arial" panose="020B0604020202020204" pitchFamily="34" charset="0"/>
              </a:rPr>
              <a:t>, as </a:t>
            </a:r>
            <a:r>
              <a:rPr lang="en-GB" spc="0" dirty="0" err="1">
                <a:solidFill>
                  <a:srgbClr val="672462"/>
                </a:solidFill>
                <a:latin typeface="Arial" panose="020B0604020202020204" pitchFamily="34" charset="0"/>
                <a:cs typeface="Arial" panose="020B0604020202020204" pitchFamily="34" charset="0"/>
              </a:rPr>
              <a:t>alibus</a:t>
            </a:r>
            <a:r>
              <a:rPr lang="en-GB" spc="0" dirty="0">
                <a:solidFill>
                  <a:srgbClr val="672462"/>
                </a:solidFill>
                <a:latin typeface="Arial" panose="020B0604020202020204" pitchFamily="34" charset="0"/>
                <a:cs typeface="Arial" panose="020B0604020202020204" pitchFamily="34" charset="0"/>
              </a:rPr>
              <a:t> at. </a:t>
            </a:r>
            <a:r>
              <a:rPr lang="en-GB" spc="0" dirty="0" err="1">
                <a:solidFill>
                  <a:srgbClr val="672462"/>
                </a:solidFill>
                <a:latin typeface="Arial" panose="020B0604020202020204" pitchFamily="34" charset="0"/>
                <a:cs typeface="Arial" panose="020B0604020202020204" pitchFamily="34" charset="0"/>
              </a:rPr>
              <a:t>Natatqui</a:t>
            </a:r>
            <a:r>
              <a:rPr lang="en-GB" spc="0" dirty="0">
                <a:solidFill>
                  <a:srgbClr val="672462"/>
                </a:solidFill>
                <a:latin typeface="Arial" panose="020B0604020202020204" pitchFamily="34" charset="0"/>
                <a:cs typeface="Arial" panose="020B0604020202020204" pitchFamily="34" charset="0"/>
              </a:rPr>
              <a:t> </a:t>
            </a:r>
            <a:r>
              <a:rPr lang="en-GB" spc="0" dirty="0" err="1">
                <a:solidFill>
                  <a:srgbClr val="672462"/>
                </a:solidFill>
                <a:latin typeface="Arial" panose="020B0604020202020204" pitchFamily="34" charset="0"/>
                <a:cs typeface="Arial" panose="020B0604020202020204" pitchFamily="34" charset="0"/>
              </a:rPr>
              <a:t>quodis</a:t>
            </a:r>
            <a:r>
              <a:rPr lang="en-GB" spc="0" dirty="0">
                <a:solidFill>
                  <a:srgbClr val="672462"/>
                </a:solidFill>
                <a:latin typeface="Arial" panose="020B0604020202020204" pitchFamily="34" charset="0"/>
                <a:cs typeface="Arial" panose="020B0604020202020204" pitchFamily="34" charset="0"/>
              </a:rPr>
              <a:t> </a:t>
            </a:r>
            <a:r>
              <a:rPr lang="en-GB" spc="0" dirty="0" err="1">
                <a:solidFill>
                  <a:srgbClr val="672462"/>
                </a:solidFill>
                <a:latin typeface="Arial" panose="020B0604020202020204" pitchFamily="34" charset="0"/>
                <a:cs typeface="Arial" panose="020B0604020202020204" pitchFamily="34" charset="0"/>
              </a:rPr>
              <a:t>essit</a:t>
            </a:r>
            <a:r>
              <a:rPr lang="en-GB" spc="0" dirty="0">
                <a:solidFill>
                  <a:srgbClr val="672462"/>
                </a:solidFill>
                <a:latin typeface="Arial" panose="020B0604020202020204" pitchFamily="34" charset="0"/>
                <a:cs typeface="Arial" panose="020B0604020202020204" pitchFamily="34" charset="0"/>
              </a:rPr>
              <a:t> que </a:t>
            </a:r>
            <a:r>
              <a:rPr lang="en-GB" spc="0" dirty="0" err="1">
                <a:solidFill>
                  <a:srgbClr val="672462"/>
                </a:solidFill>
                <a:latin typeface="Arial" panose="020B0604020202020204" pitchFamily="34" charset="0"/>
                <a:cs typeface="Arial" panose="020B0604020202020204" pitchFamily="34" charset="0"/>
              </a:rPr>
              <a:t>aut</a:t>
            </a:r>
            <a:r>
              <a:rPr lang="en-GB" spc="0" dirty="0">
                <a:solidFill>
                  <a:srgbClr val="672462"/>
                </a:solidFill>
                <a:latin typeface="Arial" panose="020B0604020202020204" pitchFamily="34" charset="0"/>
                <a:cs typeface="Arial" panose="020B0604020202020204" pitchFamily="34" charset="0"/>
              </a:rPr>
              <a:t> </a:t>
            </a:r>
            <a:r>
              <a:rPr lang="en-GB" spc="0" dirty="0" err="1">
                <a:solidFill>
                  <a:srgbClr val="672462"/>
                </a:solidFill>
                <a:latin typeface="Arial" panose="020B0604020202020204" pitchFamily="34" charset="0"/>
                <a:cs typeface="Arial" panose="020B0604020202020204" pitchFamily="34" charset="0"/>
              </a:rPr>
              <a:t>delibus</a:t>
            </a:r>
            <a:r>
              <a:rPr lang="en-GB" spc="0" dirty="0">
                <a:solidFill>
                  <a:srgbClr val="672462"/>
                </a:solidFill>
                <a:latin typeface="Arial" panose="020B0604020202020204" pitchFamily="34" charset="0"/>
                <a:cs typeface="Arial" panose="020B0604020202020204" pitchFamily="34" charset="0"/>
              </a:rPr>
              <a:t> </a:t>
            </a:r>
            <a:r>
              <a:rPr lang="en-GB" spc="0" dirty="0" err="1">
                <a:solidFill>
                  <a:srgbClr val="672462"/>
                </a:solidFill>
                <a:latin typeface="Arial" panose="020B0604020202020204" pitchFamily="34" charset="0"/>
                <a:cs typeface="Arial" panose="020B0604020202020204" pitchFamily="34" charset="0"/>
              </a:rPr>
              <a:t>alisInistior</a:t>
            </a:r>
            <a:r>
              <a:rPr lang="en-GB" spc="0" dirty="0">
                <a:solidFill>
                  <a:srgbClr val="672462"/>
                </a:solidFill>
                <a:latin typeface="Arial" panose="020B0604020202020204" pitchFamily="34" charset="0"/>
                <a:cs typeface="Arial" panose="020B0604020202020204" pitchFamily="34" charset="0"/>
              </a:rPr>
              <a:t> </a:t>
            </a:r>
            <a:r>
              <a:rPr lang="en-GB" spc="0" dirty="0" err="1">
                <a:solidFill>
                  <a:srgbClr val="672462"/>
                </a:solidFill>
                <a:latin typeface="Arial" panose="020B0604020202020204" pitchFamily="34" charset="0"/>
                <a:cs typeface="Arial" panose="020B0604020202020204" pitchFamily="34" charset="0"/>
              </a:rPr>
              <a:t>sita</a:t>
            </a:r>
            <a:r>
              <a:rPr lang="en-GB" spc="0" dirty="0">
                <a:solidFill>
                  <a:srgbClr val="672462"/>
                </a:solidFill>
                <a:latin typeface="Arial" panose="020B0604020202020204" pitchFamily="34" charset="0"/>
                <a:cs typeface="Arial" panose="020B0604020202020204" pitchFamily="34" charset="0"/>
              </a:rPr>
              <a:t> et </a:t>
            </a:r>
            <a:r>
              <a:rPr lang="en-GB" spc="0" dirty="0" err="1">
                <a:solidFill>
                  <a:srgbClr val="672462"/>
                </a:solidFill>
                <a:latin typeface="Arial" panose="020B0604020202020204" pitchFamily="34" charset="0"/>
                <a:cs typeface="Arial" panose="020B0604020202020204" pitchFamily="34" charset="0"/>
              </a:rPr>
              <a:t>veniet</a:t>
            </a:r>
            <a:r>
              <a:rPr lang="en-GB" spc="0" dirty="0">
                <a:solidFill>
                  <a:srgbClr val="672462"/>
                </a:solidFill>
                <a:latin typeface="Arial" panose="020B0604020202020204" pitchFamily="34" charset="0"/>
                <a:cs typeface="Arial" panose="020B0604020202020204" pitchFamily="34" charset="0"/>
              </a:rPr>
              <a:t> </a:t>
            </a:r>
            <a:r>
              <a:rPr lang="en-GB" spc="0" dirty="0" err="1">
                <a:solidFill>
                  <a:srgbClr val="672462"/>
                </a:solidFill>
                <a:latin typeface="Arial" panose="020B0604020202020204" pitchFamily="34" charset="0"/>
                <a:cs typeface="Arial" panose="020B0604020202020204" pitchFamily="34" charset="0"/>
              </a:rPr>
              <a:t>verio</a:t>
            </a:r>
            <a:r>
              <a:rPr lang="en-GB" spc="0" dirty="0">
                <a:solidFill>
                  <a:srgbClr val="672462"/>
                </a:solidFill>
                <a:latin typeface="Arial" panose="020B0604020202020204" pitchFamily="34" charset="0"/>
                <a:cs typeface="Arial" panose="020B0604020202020204" pitchFamily="34" charset="0"/>
              </a:rPr>
              <a:t> </a:t>
            </a:r>
            <a:r>
              <a:rPr lang="en-GB" spc="0" dirty="0" err="1">
                <a:solidFill>
                  <a:srgbClr val="672462"/>
                </a:solidFill>
                <a:latin typeface="Arial" panose="020B0604020202020204" pitchFamily="34" charset="0"/>
                <a:cs typeface="Arial" panose="020B0604020202020204" pitchFamily="34" charset="0"/>
              </a:rPr>
              <a:t>quae</a:t>
            </a:r>
            <a:r>
              <a:rPr lang="en-GB" spc="0" dirty="0">
                <a:solidFill>
                  <a:srgbClr val="672462"/>
                </a:solidFill>
                <a:latin typeface="Arial" panose="020B0604020202020204" pitchFamily="34" charset="0"/>
                <a:cs typeface="Arial" panose="020B0604020202020204" pitchFamily="34" charset="0"/>
              </a:rPr>
              <a:t>. </a:t>
            </a:r>
            <a:r>
              <a:rPr lang="en-GB" spc="0" dirty="0" err="1">
                <a:solidFill>
                  <a:srgbClr val="672462"/>
                </a:solidFill>
                <a:latin typeface="Arial" panose="020B0604020202020204" pitchFamily="34" charset="0"/>
                <a:cs typeface="Arial" panose="020B0604020202020204" pitchFamily="34" charset="0"/>
              </a:rPr>
              <a:t>Mosam</a:t>
            </a:r>
            <a:r>
              <a:rPr lang="en-GB" spc="0" dirty="0">
                <a:solidFill>
                  <a:srgbClr val="672462"/>
                </a:solidFill>
                <a:latin typeface="Arial" panose="020B0604020202020204" pitchFamily="34" charset="0"/>
                <a:cs typeface="Arial" panose="020B0604020202020204" pitchFamily="34" charset="0"/>
              </a:rPr>
              <a:t> </a:t>
            </a:r>
            <a:r>
              <a:rPr lang="en-GB" spc="0" dirty="0" err="1">
                <a:solidFill>
                  <a:srgbClr val="672462"/>
                </a:solidFill>
                <a:latin typeface="Arial" panose="020B0604020202020204" pitchFamily="34" charset="0"/>
                <a:cs typeface="Arial" panose="020B0604020202020204" pitchFamily="34" charset="0"/>
              </a:rPr>
              <a:t>eribusant</a:t>
            </a:r>
            <a:r>
              <a:rPr lang="en-GB" spc="0" dirty="0">
                <a:solidFill>
                  <a:srgbClr val="672462"/>
                </a:solidFill>
                <a:latin typeface="Arial" panose="020B0604020202020204" pitchFamily="34" charset="0"/>
                <a:cs typeface="Arial" panose="020B0604020202020204" pitchFamily="34" charset="0"/>
              </a:rPr>
              <a:t> lit </a:t>
            </a:r>
            <a:r>
              <a:rPr lang="en-GB" spc="0" dirty="0" err="1">
                <a:solidFill>
                  <a:srgbClr val="672462"/>
                </a:solidFill>
                <a:latin typeface="Arial" panose="020B0604020202020204" pitchFamily="34" charset="0"/>
                <a:cs typeface="Arial" panose="020B0604020202020204" pitchFamily="34" charset="0"/>
              </a:rPr>
              <a:t>lanita</a:t>
            </a:r>
            <a:r>
              <a:rPr lang="en-GB" spc="0" dirty="0">
                <a:solidFill>
                  <a:srgbClr val="672462"/>
                </a:solidFill>
                <a:latin typeface="Arial" panose="020B0604020202020204" pitchFamily="34" charset="0"/>
                <a:cs typeface="Arial" panose="020B0604020202020204" pitchFamily="34" charset="0"/>
              </a:rPr>
              <a:t> </a:t>
            </a:r>
            <a:r>
              <a:rPr lang="en-GB" spc="0" dirty="0" err="1">
                <a:solidFill>
                  <a:srgbClr val="672462"/>
                </a:solidFill>
                <a:latin typeface="Arial" panose="020B0604020202020204" pitchFamily="34" charset="0"/>
                <a:cs typeface="Arial" panose="020B0604020202020204" pitchFamily="34" charset="0"/>
              </a:rPr>
              <a:t>volorum</a:t>
            </a:r>
            <a:r>
              <a:rPr lang="en-GB" spc="0" dirty="0">
                <a:solidFill>
                  <a:srgbClr val="672462"/>
                </a:solidFill>
                <a:latin typeface="Arial" panose="020B0604020202020204" pitchFamily="34" charset="0"/>
                <a:cs typeface="Arial" panose="020B0604020202020204" pitchFamily="34" charset="0"/>
              </a:rPr>
              <a:t> es </a:t>
            </a:r>
            <a:r>
              <a:rPr lang="en-GB" spc="0" dirty="0" err="1">
                <a:solidFill>
                  <a:srgbClr val="672462"/>
                </a:solidFill>
                <a:latin typeface="Arial" panose="020B0604020202020204" pitchFamily="34" charset="0"/>
                <a:cs typeface="Arial" panose="020B0604020202020204" pitchFamily="34" charset="0"/>
              </a:rPr>
              <a:t>simagnimus</a:t>
            </a:r>
            <a:r>
              <a:rPr lang="en-GB" spc="0" dirty="0">
                <a:solidFill>
                  <a:srgbClr val="672462"/>
                </a:solidFill>
                <a:latin typeface="Arial" panose="020B0604020202020204" pitchFamily="34" charset="0"/>
                <a:cs typeface="Arial" panose="020B0604020202020204" pitchFamily="34" charset="0"/>
              </a:rPr>
              <a:t> </a:t>
            </a:r>
            <a:r>
              <a:rPr lang="en-GB" spc="0" dirty="0" err="1">
                <a:solidFill>
                  <a:srgbClr val="672462"/>
                </a:solidFill>
                <a:latin typeface="Arial" panose="020B0604020202020204" pitchFamily="34" charset="0"/>
                <a:cs typeface="Arial" panose="020B0604020202020204" pitchFamily="34" charset="0"/>
              </a:rPr>
              <a:t>autEbit</a:t>
            </a:r>
            <a:r>
              <a:rPr lang="en-GB" spc="0" dirty="0">
                <a:solidFill>
                  <a:srgbClr val="672462"/>
                </a:solidFill>
                <a:latin typeface="Arial" panose="020B0604020202020204" pitchFamily="34" charset="0"/>
                <a:cs typeface="Arial" panose="020B0604020202020204" pitchFamily="34" charset="0"/>
              </a:rPr>
              <a:t> </a:t>
            </a:r>
            <a:r>
              <a:rPr lang="en-GB" spc="0" dirty="0" err="1">
                <a:solidFill>
                  <a:srgbClr val="672462"/>
                </a:solidFill>
                <a:latin typeface="Arial" panose="020B0604020202020204" pitchFamily="34" charset="0"/>
                <a:cs typeface="Arial" panose="020B0604020202020204" pitchFamily="34" charset="0"/>
              </a:rPr>
              <a:t>magnatiumquo</a:t>
            </a:r>
            <a:r>
              <a:rPr lang="en-GB" spc="0" dirty="0">
                <a:solidFill>
                  <a:srgbClr val="672462"/>
                </a:solidFill>
                <a:latin typeface="Arial" panose="020B0604020202020204" pitchFamily="34" charset="0"/>
                <a:cs typeface="Arial" panose="020B0604020202020204" pitchFamily="34" charset="0"/>
              </a:rPr>
              <a:t> </a:t>
            </a:r>
            <a:r>
              <a:rPr lang="en-GB" spc="0" dirty="0" err="1">
                <a:solidFill>
                  <a:srgbClr val="672462"/>
                </a:solidFill>
                <a:latin typeface="Arial" panose="020B0604020202020204" pitchFamily="34" charset="0"/>
                <a:cs typeface="Arial" panose="020B0604020202020204" pitchFamily="34" charset="0"/>
              </a:rPr>
              <a:t>dusande</a:t>
            </a:r>
            <a:r>
              <a:rPr lang="en-GB" spc="0" dirty="0">
                <a:solidFill>
                  <a:srgbClr val="672462"/>
                </a:solidFill>
                <a:latin typeface="Arial" panose="020B0604020202020204" pitchFamily="34" charset="0"/>
                <a:cs typeface="Arial" panose="020B0604020202020204" pitchFamily="34" charset="0"/>
              </a:rPr>
              <a:t> verum </a:t>
            </a:r>
            <a:r>
              <a:rPr lang="en-GB" spc="0" dirty="0" err="1">
                <a:solidFill>
                  <a:srgbClr val="672462"/>
                </a:solidFill>
                <a:latin typeface="Arial" panose="020B0604020202020204" pitchFamily="34" charset="0"/>
                <a:cs typeface="Arial" panose="020B0604020202020204" pitchFamily="34" charset="0"/>
              </a:rPr>
              <a:t>doluptatqui</a:t>
            </a:r>
            <a:r>
              <a:rPr lang="en-GB" spc="0" dirty="0">
                <a:solidFill>
                  <a:srgbClr val="672462"/>
                </a:solidFill>
                <a:latin typeface="Arial" panose="020B0604020202020204" pitchFamily="34" charset="0"/>
                <a:cs typeface="Arial" panose="020B0604020202020204" pitchFamily="34" charset="0"/>
              </a:rPr>
              <a:t> </a:t>
            </a:r>
            <a:r>
              <a:rPr lang="en-GB" spc="0" dirty="0" err="1">
                <a:solidFill>
                  <a:srgbClr val="672462"/>
                </a:solidFill>
                <a:latin typeface="Arial" panose="020B0604020202020204" pitchFamily="34" charset="0"/>
                <a:cs typeface="Arial" panose="020B0604020202020204" pitchFamily="34" charset="0"/>
              </a:rPr>
              <a:t>custoris</a:t>
            </a:r>
            <a:r>
              <a:rPr lang="en-GB" spc="0" dirty="0">
                <a:solidFill>
                  <a:srgbClr val="672462"/>
                </a:solidFill>
                <a:latin typeface="Arial" panose="020B0604020202020204" pitchFamily="34" charset="0"/>
                <a:cs typeface="Arial" panose="020B0604020202020204" pitchFamily="34" charset="0"/>
              </a:rPr>
              <a:t> </a:t>
            </a:r>
            <a:r>
              <a:rPr lang="en-GB" spc="0" dirty="0" err="1">
                <a:solidFill>
                  <a:srgbClr val="672462"/>
                </a:solidFill>
                <a:latin typeface="Arial" panose="020B0604020202020204" pitchFamily="34" charset="0"/>
                <a:cs typeface="Arial" panose="020B0604020202020204" pitchFamily="34" charset="0"/>
              </a:rPr>
              <a:t>iunditam</a:t>
            </a:r>
            <a:r>
              <a:rPr lang="en-GB" spc="0" dirty="0">
                <a:solidFill>
                  <a:srgbClr val="672462"/>
                </a:solidFill>
                <a:latin typeface="Arial" panose="020B0604020202020204" pitchFamily="34" charset="0"/>
                <a:cs typeface="Arial" panose="020B0604020202020204" pitchFamily="34" charset="0"/>
              </a:rPr>
              <a:t> </a:t>
            </a:r>
            <a:r>
              <a:rPr lang="en-GB" spc="0" dirty="0" err="1">
                <a:solidFill>
                  <a:srgbClr val="672462"/>
                </a:solidFill>
                <a:latin typeface="Arial" panose="020B0604020202020204" pitchFamily="34" charset="0"/>
                <a:cs typeface="Arial" panose="020B0604020202020204" pitchFamily="34" charset="0"/>
              </a:rPr>
              <a:t>rerchicit</a:t>
            </a:r>
            <a:r>
              <a:rPr lang="en-GB" spc="0" dirty="0">
                <a:solidFill>
                  <a:srgbClr val="672462"/>
                </a:solidFill>
                <a:latin typeface="Arial" panose="020B0604020202020204" pitchFamily="34" charset="0"/>
                <a:cs typeface="Arial" panose="020B0604020202020204" pitchFamily="34" charset="0"/>
              </a:rPr>
              <a:t> </a:t>
            </a:r>
            <a:r>
              <a:rPr lang="en-GB" spc="0" dirty="0" err="1">
                <a:solidFill>
                  <a:srgbClr val="672462"/>
                </a:solidFill>
                <a:latin typeface="Arial" panose="020B0604020202020204" pitchFamily="34" charset="0"/>
                <a:cs typeface="Arial" panose="020B0604020202020204" pitchFamily="34" charset="0"/>
              </a:rPr>
              <a:t>est</a:t>
            </a:r>
            <a:r>
              <a:rPr lang="en-GB" spc="0" dirty="0">
                <a:solidFill>
                  <a:srgbClr val="672462"/>
                </a:solidFill>
                <a:latin typeface="Arial" panose="020B0604020202020204" pitchFamily="34" charset="0"/>
                <a:cs typeface="Arial" panose="020B0604020202020204" pitchFamily="34" charset="0"/>
              </a:rPr>
              <a:t> ad </a:t>
            </a:r>
            <a:r>
              <a:rPr lang="en-GB" spc="0" dirty="0" err="1">
                <a:solidFill>
                  <a:srgbClr val="672462"/>
                </a:solidFill>
                <a:latin typeface="Arial" panose="020B0604020202020204" pitchFamily="34" charset="0"/>
                <a:cs typeface="Arial" panose="020B0604020202020204" pitchFamily="34" charset="0"/>
              </a:rPr>
              <a:t>ut</a:t>
            </a:r>
            <a:r>
              <a:rPr lang="en-GB" spc="0" dirty="0">
                <a:solidFill>
                  <a:srgbClr val="672462"/>
                </a:solidFill>
                <a:latin typeface="Arial" panose="020B0604020202020204" pitchFamily="34" charset="0"/>
                <a:cs typeface="Arial" panose="020B0604020202020204" pitchFamily="34" charset="0"/>
              </a:rPr>
              <a:t> qui </a:t>
            </a:r>
            <a:r>
              <a:rPr lang="en-GB" spc="0" dirty="0" err="1">
                <a:solidFill>
                  <a:srgbClr val="672462"/>
                </a:solidFill>
                <a:latin typeface="Arial" panose="020B0604020202020204" pitchFamily="34" charset="0"/>
                <a:cs typeface="Arial" panose="020B0604020202020204" pitchFamily="34" charset="0"/>
              </a:rPr>
              <a:t>corerci</a:t>
            </a:r>
            <a:r>
              <a:rPr lang="en-GB" spc="0" dirty="0">
                <a:solidFill>
                  <a:srgbClr val="672462"/>
                </a:solidFill>
                <a:latin typeface="Arial" panose="020B0604020202020204" pitchFamily="34" charset="0"/>
                <a:cs typeface="Arial" panose="020B0604020202020204" pitchFamily="34" charset="0"/>
              </a:rPr>
              <a:t> </a:t>
            </a:r>
            <a:r>
              <a:rPr lang="en-GB" spc="0" dirty="0" err="1">
                <a:solidFill>
                  <a:srgbClr val="672462"/>
                </a:solidFill>
                <a:latin typeface="Arial" panose="020B0604020202020204" pitchFamily="34" charset="0"/>
                <a:cs typeface="Arial" panose="020B0604020202020204" pitchFamily="34" charset="0"/>
              </a:rPr>
              <a:t>psaperruntia</a:t>
            </a:r>
            <a:r>
              <a:rPr lang="en-GB" spc="0" dirty="0">
                <a:solidFill>
                  <a:srgbClr val="672462"/>
                </a:solidFill>
                <a:latin typeface="Arial" panose="020B0604020202020204" pitchFamily="34" charset="0"/>
                <a:cs typeface="Arial" panose="020B0604020202020204" pitchFamily="34" charset="0"/>
              </a:rPr>
              <a:t> </a:t>
            </a:r>
            <a:r>
              <a:rPr lang="en-GB" spc="0" dirty="0" err="1">
                <a:solidFill>
                  <a:srgbClr val="672462"/>
                </a:solidFill>
                <a:latin typeface="Arial" panose="020B0604020202020204" pitchFamily="34" charset="0"/>
                <a:cs typeface="Arial" panose="020B0604020202020204" pitchFamily="34" charset="0"/>
              </a:rPr>
              <a:t>voloris</a:t>
            </a:r>
            <a:r>
              <a:rPr lang="en-GB" spc="0" dirty="0">
                <a:solidFill>
                  <a:srgbClr val="672462"/>
                </a:solidFill>
                <a:latin typeface="Arial" panose="020B0604020202020204" pitchFamily="34" charset="0"/>
                <a:cs typeface="Arial" panose="020B0604020202020204" pitchFamily="34" charset="0"/>
              </a:rPr>
              <a:t> </a:t>
            </a:r>
            <a:r>
              <a:rPr lang="en-GB" spc="0" dirty="0" err="1">
                <a:solidFill>
                  <a:srgbClr val="672462"/>
                </a:solidFill>
                <a:latin typeface="Arial" panose="020B0604020202020204" pitchFamily="34" charset="0"/>
                <a:cs typeface="Arial" panose="020B0604020202020204" pitchFamily="34" charset="0"/>
              </a:rPr>
              <a:t>aute</a:t>
            </a:r>
            <a:r>
              <a:rPr lang="en-GB" spc="0" dirty="0">
                <a:solidFill>
                  <a:srgbClr val="672462"/>
                </a:solidFill>
                <a:latin typeface="Arial" panose="020B0604020202020204" pitchFamily="34" charset="0"/>
                <a:cs typeface="Arial" panose="020B0604020202020204" pitchFamily="34" charset="0"/>
              </a:rPr>
              <a:t> </a:t>
            </a:r>
            <a:r>
              <a:rPr lang="en-GB" spc="0" dirty="0" err="1">
                <a:solidFill>
                  <a:srgbClr val="672462"/>
                </a:solidFill>
                <a:latin typeface="Arial" panose="020B0604020202020204" pitchFamily="34" charset="0"/>
                <a:cs typeface="Arial" panose="020B0604020202020204" pitchFamily="34" charset="0"/>
              </a:rPr>
              <a:t>dellaut</a:t>
            </a:r>
            <a:r>
              <a:rPr lang="en-GB" spc="0" dirty="0">
                <a:solidFill>
                  <a:srgbClr val="672462"/>
                </a:solidFill>
                <a:latin typeface="Arial" panose="020B0604020202020204" pitchFamily="34" charset="0"/>
                <a:cs typeface="Arial" panose="020B0604020202020204" pitchFamily="34" charset="0"/>
              </a:rPr>
              <a:t> asperum </a:t>
            </a:r>
            <a:r>
              <a:rPr lang="en-GB" spc="0" dirty="0" err="1">
                <a:solidFill>
                  <a:srgbClr val="672462"/>
                </a:solidFill>
                <a:latin typeface="Arial" panose="020B0604020202020204" pitchFamily="34" charset="0"/>
                <a:cs typeface="Arial" panose="020B0604020202020204" pitchFamily="34" charset="0"/>
              </a:rPr>
              <a:t>quidemq</a:t>
            </a:r>
            <a:r>
              <a:rPr lang="en-GB" spc="0" dirty="0">
                <a:solidFill>
                  <a:srgbClr val="672462"/>
                </a:solidFill>
                <a:latin typeface="Arial" panose="020B0604020202020204" pitchFamily="34" charset="0"/>
                <a:cs typeface="Arial" panose="020B0604020202020204" pitchFamily="34" charset="0"/>
              </a:rPr>
              <a:t>.</a:t>
            </a:r>
          </a:p>
          <a:p>
            <a:pPr marL="0" marR="0" indent="0" algn="ctr" defTabSz="2438338"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rgbClr val="5E5E5E"/>
              </a:solidFill>
              <a:effectLst/>
              <a:uFillTx/>
              <a:latin typeface="+mn-lt"/>
              <a:ea typeface="+mn-ea"/>
              <a:cs typeface="+mn-cs"/>
              <a:sym typeface="Helvetica Neue"/>
            </a:endParaRPr>
          </a:p>
        </p:txBody>
      </p:sp>
    </p:spTree>
    <p:extLst>
      <p:ext uri="{BB962C8B-B14F-4D97-AF65-F5344CB8AC3E}">
        <p14:creationId xmlns:p14="http://schemas.microsoft.com/office/powerpoint/2010/main" val="3662747638"/>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1_Content Slide w/Multiple Images">
    <p:spTree>
      <p:nvGrpSpPr>
        <p:cNvPr id="1" name=""/>
        <p:cNvGrpSpPr/>
        <p:nvPr/>
      </p:nvGrpSpPr>
      <p:grpSpPr>
        <a:xfrm>
          <a:off x="0" y="0"/>
          <a:ext cx="0" cy="0"/>
          <a:chOff x="0" y="0"/>
          <a:chExt cx="0" cy="0"/>
        </a:xfrm>
      </p:grpSpPr>
      <p:pic>
        <p:nvPicPr>
          <p:cNvPr id="104" name="pg9.jpg"/>
          <p:cNvPicPr>
            <a:picLocks noChangeAspect="1"/>
          </p:cNvPicPr>
          <p:nvPr/>
        </p:nvPicPr>
        <p:blipFill>
          <a:blip r:embed="rId2">
            <a:extLst>
              <a:ext uri="{28A0092B-C50C-407E-A947-70E740481C1C}">
                <a14:useLocalDpi xmlns:a14="http://schemas.microsoft.com/office/drawing/2010/main" val="0"/>
              </a:ext>
            </a:extLst>
          </a:blip>
          <a:srcRect/>
          <a:stretch/>
        </p:blipFill>
        <p:spPr>
          <a:xfrm>
            <a:off x="951" y="11135"/>
            <a:ext cx="24382097" cy="13714930"/>
          </a:xfrm>
          <a:prstGeom prst="rect">
            <a:avLst/>
          </a:prstGeom>
          <a:ln w="12700">
            <a:miter lim="400000"/>
          </a:ln>
        </p:spPr>
      </p:pic>
      <p:sp>
        <p:nvSpPr>
          <p:cNvPr id="105" name="Slide Number"/>
          <p:cNvSpPr txBox="1">
            <a:spLocks noGrp="1"/>
          </p:cNvSpPr>
          <p:nvPr>
            <p:ph type="sldNum" sz="quarter" idx="2"/>
          </p:nvPr>
        </p:nvSpPr>
        <p:spPr>
          <a:xfrm>
            <a:off x="466968" y="12916095"/>
            <a:ext cx="448841" cy="441146"/>
          </a:xfrm>
          <a:prstGeom prst="rect">
            <a:avLst/>
          </a:prstGeom>
        </p:spPr>
        <p:txBody>
          <a:bodyPr/>
          <a:lstStyle>
            <a:lvl1pPr>
              <a:defRPr>
                <a:solidFill>
                  <a:srgbClr val="672462"/>
                </a:solidFill>
              </a:defRPr>
            </a:lvl1pPr>
          </a:lstStyle>
          <a:p>
            <a:fld id="{86CB4B4D-7CA3-9044-876B-883B54F8677D}" type="slidenum">
              <a:rPr lang="en-GB" smtClean="0"/>
              <a:pPr/>
              <a:t>‹#›</a:t>
            </a:fld>
            <a:endParaRPr lang="en-GB" dirty="0"/>
          </a:p>
        </p:txBody>
      </p:sp>
      <p:sp>
        <p:nvSpPr>
          <p:cNvPr id="106" name="Content slide with multiple images"/>
          <p:cNvSpPr txBox="1">
            <a:spLocks noGrp="1"/>
          </p:cNvSpPr>
          <p:nvPr>
            <p:ph type="body" sz="quarter" idx="21" hasCustomPrompt="1"/>
          </p:nvPr>
        </p:nvSpPr>
        <p:spPr>
          <a:xfrm>
            <a:off x="1841588" y="1877214"/>
            <a:ext cx="9006551" cy="3779441"/>
          </a:xfrm>
          <a:prstGeom prst="rect">
            <a:avLst/>
          </a:prstGeom>
        </p:spPr>
        <p:txBody>
          <a:bodyPr>
            <a:normAutofit/>
          </a:bodyPr>
          <a:lstStyle>
            <a:lvl1pPr marL="0" marR="0" indent="0" algn="l" defTabSz="2438338" rtl="0" latinLnBrk="0">
              <a:lnSpc>
                <a:spcPts val="9200"/>
              </a:lnSpc>
              <a:spcBef>
                <a:spcPts val="0"/>
              </a:spcBef>
              <a:spcAft>
                <a:spcPts val="0"/>
              </a:spcAft>
              <a:buClrTx/>
              <a:buSzTx/>
              <a:buFontTx/>
              <a:buNone/>
              <a:tabLst/>
              <a:defRPr sz="9200" b="0" i="0" u="none" strike="noStrike" cap="none" spc="183" baseline="0" dirty="0">
                <a:solidFill>
                  <a:srgbClr val="672462"/>
                </a:solidFill>
                <a:uFillTx/>
                <a:latin typeface="+mj-lt"/>
                <a:ea typeface="Arial" panose="020B0604020202020204" pitchFamily="34" charset="0"/>
                <a:cs typeface="Arial" panose="020B0604020202020204" pitchFamily="34" charset="0"/>
                <a:sym typeface="Trebuchet MS"/>
              </a:defRPr>
            </a:lvl1pPr>
          </a:lstStyle>
          <a:p>
            <a:r>
              <a:rPr dirty="0"/>
              <a:t>Content slide with multiple images</a:t>
            </a:r>
          </a:p>
        </p:txBody>
      </p:sp>
      <p:sp>
        <p:nvSpPr>
          <p:cNvPr id="107" name="Ceaque optus sitium rehendi tiscipi distoribus pa commodi pitatistio dolorpo rporro qui doluptat res nulpariates mi,  as alibus at. Natatqui quodis essit que aut quate delibus  alisInistior sita et venie."/>
          <p:cNvSpPr txBox="1">
            <a:spLocks noGrp="1"/>
          </p:cNvSpPr>
          <p:nvPr>
            <p:ph type="body" sz="quarter" idx="22" hasCustomPrompt="1"/>
          </p:nvPr>
        </p:nvSpPr>
        <p:spPr>
          <a:xfrm>
            <a:off x="1845846" y="5945087"/>
            <a:ext cx="8491131" cy="1690271"/>
          </a:xfrm>
          <a:prstGeom prst="rect">
            <a:avLst/>
          </a:prstGeom>
        </p:spPr>
        <p:txBody>
          <a:bodyPr>
            <a:spAutoFit/>
          </a:bodyPr>
          <a:lstStyle>
            <a:lvl1pPr marL="0" indent="0" defTabSz="457200">
              <a:lnSpc>
                <a:spcPct val="120000"/>
              </a:lnSpc>
              <a:spcBef>
                <a:spcPts val="2000"/>
              </a:spcBef>
              <a:buSzTx/>
              <a:buNone/>
              <a:defRPr sz="2200" spc="89">
                <a:solidFill>
                  <a:srgbClr val="672462"/>
                </a:solidFill>
                <a:latin typeface="Arial" panose="020B0604020202020204" pitchFamily="34" charset="0"/>
                <a:ea typeface="Arial" panose="020B0604020202020204" pitchFamily="34" charset="0"/>
                <a:cs typeface="Arial" panose="020B0604020202020204" pitchFamily="34" charset="0"/>
                <a:sym typeface="Trebuchet MS"/>
              </a:defRPr>
            </a:lvl1pPr>
          </a:lstStyle>
          <a:p>
            <a:r>
              <a:rPr dirty="0" err="1"/>
              <a:t>Ceaque</a:t>
            </a:r>
            <a:r>
              <a:rPr dirty="0"/>
              <a:t> </a:t>
            </a:r>
            <a:r>
              <a:rPr dirty="0" err="1"/>
              <a:t>optus</a:t>
            </a:r>
            <a:r>
              <a:rPr dirty="0"/>
              <a:t> </a:t>
            </a:r>
            <a:r>
              <a:rPr dirty="0" err="1"/>
              <a:t>sitium</a:t>
            </a:r>
            <a:r>
              <a:rPr dirty="0"/>
              <a:t> </a:t>
            </a:r>
            <a:r>
              <a:rPr dirty="0" err="1"/>
              <a:t>rehendi</a:t>
            </a:r>
            <a:r>
              <a:rPr dirty="0"/>
              <a:t> </a:t>
            </a:r>
            <a:r>
              <a:rPr dirty="0" err="1"/>
              <a:t>tiscipi</a:t>
            </a:r>
            <a:r>
              <a:rPr dirty="0"/>
              <a:t> </a:t>
            </a:r>
            <a:r>
              <a:rPr dirty="0" err="1"/>
              <a:t>distoribus</a:t>
            </a:r>
            <a:r>
              <a:rPr dirty="0"/>
              <a:t> pa </a:t>
            </a:r>
            <a:r>
              <a:rPr dirty="0" err="1"/>
              <a:t>commodi</a:t>
            </a:r>
            <a:r>
              <a:rPr dirty="0"/>
              <a:t> </a:t>
            </a:r>
            <a:r>
              <a:rPr dirty="0" err="1"/>
              <a:t>pitatistio</a:t>
            </a:r>
            <a:r>
              <a:rPr dirty="0"/>
              <a:t> </a:t>
            </a:r>
            <a:r>
              <a:rPr dirty="0" err="1"/>
              <a:t>dolorpo</a:t>
            </a:r>
            <a:r>
              <a:rPr dirty="0"/>
              <a:t> </a:t>
            </a:r>
            <a:r>
              <a:rPr dirty="0" err="1"/>
              <a:t>rporro</a:t>
            </a:r>
            <a:r>
              <a:rPr dirty="0"/>
              <a:t> qui </a:t>
            </a:r>
            <a:r>
              <a:rPr dirty="0" err="1"/>
              <a:t>doluptat</a:t>
            </a:r>
            <a:r>
              <a:rPr dirty="0"/>
              <a:t> res </a:t>
            </a:r>
            <a:r>
              <a:rPr dirty="0" err="1"/>
              <a:t>nulpariates</a:t>
            </a:r>
            <a:r>
              <a:rPr dirty="0"/>
              <a:t> mi,  as </a:t>
            </a:r>
            <a:r>
              <a:rPr dirty="0" err="1"/>
              <a:t>alibus</a:t>
            </a:r>
            <a:r>
              <a:rPr dirty="0"/>
              <a:t> at. </a:t>
            </a:r>
            <a:r>
              <a:rPr dirty="0" err="1"/>
              <a:t>Natatqui</a:t>
            </a:r>
            <a:r>
              <a:rPr dirty="0"/>
              <a:t> </a:t>
            </a:r>
            <a:r>
              <a:rPr dirty="0" err="1"/>
              <a:t>quodis</a:t>
            </a:r>
            <a:r>
              <a:rPr dirty="0"/>
              <a:t> </a:t>
            </a:r>
            <a:r>
              <a:rPr dirty="0" err="1"/>
              <a:t>essit</a:t>
            </a:r>
            <a:r>
              <a:rPr dirty="0"/>
              <a:t> que </a:t>
            </a:r>
            <a:r>
              <a:rPr dirty="0" err="1"/>
              <a:t>aut</a:t>
            </a:r>
            <a:r>
              <a:rPr dirty="0"/>
              <a:t> quate </a:t>
            </a:r>
            <a:r>
              <a:rPr dirty="0" err="1"/>
              <a:t>delibus</a:t>
            </a:r>
            <a:r>
              <a:rPr dirty="0"/>
              <a:t>  </a:t>
            </a:r>
            <a:r>
              <a:rPr dirty="0" err="1"/>
              <a:t>alisInistior</a:t>
            </a:r>
            <a:r>
              <a:rPr dirty="0"/>
              <a:t> </a:t>
            </a:r>
            <a:r>
              <a:rPr dirty="0" err="1"/>
              <a:t>sita</a:t>
            </a:r>
            <a:r>
              <a:rPr dirty="0"/>
              <a:t> et </a:t>
            </a:r>
            <a:r>
              <a:rPr dirty="0" err="1"/>
              <a:t>venie</a:t>
            </a:r>
            <a:r>
              <a:rPr dirty="0"/>
              <a:t>.</a:t>
            </a:r>
          </a:p>
        </p:txBody>
      </p:sp>
      <p:sp>
        <p:nvSpPr>
          <p:cNvPr id="109" name="Campus.jpg"/>
          <p:cNvSpPr>
            <a:spLocks noGrp="1"/>
          </p:cNvSpPr>
          <p:nvPr>
            <p:ph type="pic" sz="quarter" idx="24"/>
          </p:nvPr>
        </p:nvSpPr>
        <p:spPr>
          <a:xfrm>
            <a:off x="17094446" y="379528"/>
            <a:ext cx="3836651" cy="5427005"/>
          </a:xfrm>
          <a:prstGeom prst="rect">
            <a:avLst/>
          </a:prstGeom>
        </p:spPr>
        <p:txBody>
          <a:bodyPr lIns="91439" tIns="45719" rIns="91439" bIns="45719">
            <a:noAutofit/>
          </a:bodyPr>
          <a:lstStyle/>
          <a:p>
            <a:endParaRPr/>
          </a:p>
        </p:txBody>
      </p:sp>
      <p:sp>
        <p:nvSpPr>
          <p:cNvPr id="110" name="Screenshot 2021-04-01 at 11.47.11.png"/>
          <p:cNvSpPr>
            <a:spLocks noGrp="1"/>
          </p:cNvSpPr>
          <p:nvPr>
            <p:ph type="pic" sz="half" idx="25"/>
          </p:nvPr>
        </p:nvSpPr>
        <p:spPr>
          <a:xfrm>
            <a:off x="16772765" y="5469767"/>
            <a:ext cx="10405914" cy="6940558"/>
          </a:xfrm>
          <a:prstGeom prst="rect">
            <a:avLst/>
          </a:prstGeom>
        </p:spPr>
        <p:txBody>
          <a:bodyPr lIns="91439" tIns="45719" rIns="91439" bIns="45719">
            <a:noAutofit/>
          </a:bodyPr>
          <a:lstStyle/>
          <a:p>
            <a:endParaRPr/>
          </a:p>
        </p:txBody>
      </p:sp>
      <p:sp>
        <p:nvSpPr>
          <p:cNvPr id="111" name="Screenshot 2021-04-01 at 16.23.49.png"/>
          <p:cNvSpPr>
            <a:spLocks noGrp="1"/>
          </p:cNvSpPr>
          <p:nvPr>
            <p:ph type="pic" sz="quarter" idx="26"/>
          </p:nvPr>
        </p:nvSpPr>
        <p:spPr>
          <a:xfrm>
            <a:off x="2446445" y="8203869"/>
            <a:ext cx="8079276" cy="3610331"/>
          </a:xfrm>
          <a:prstGeom prst="rect">
            <a:avLst/>
          </a:prstGeom>
        </p:spPr>
        <p:txBody>
          <a:bodyPr lIns="91439" tIns="45719" rIns="91439" bIns="45719">
            <a:noAutofit/>
          </a:bodyPr>
          <a:lstStyle/>
          <a:p>
            <a:endParaRPr dirty="0"/>
          </a:p>
        </p:txBody>
      </p:sp>
      <p:sp>
        <p:nvSpPr>
          <p:cNvPr id="112" name="Expand your Opportunities with Edge Hill"/>
          <p:cNvSpPr txBox="1"/>
          <p:nvPr/>
        </p:nvSpPr>
        <p:spPr>
          <a:xfrm>
            <a:off x="18254814" y="12919382"/>
            <a:ext cx="6218840" cy="8066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lvl1pPr algn="l">
              <a:lnSpc>
                <a:spcPct val="170000"/>
              </a:lnSpc>
              <a:defRPr sz="2200" spc="-44">
                <a:solidFill>
                  <a:srgbClr val="FFFFFF"/>
                </a:solidFill>
                <a:latin typeface="Trebuchet MS"/>
                <a:ea typeface="Trebuchet MS"/>
                <a:cs typeface="Trebuchet MS"/>
                <a:sym typeface="Trebuchet MS"/>
              </a:defRPr>
            </a:lvl1pPr>
          </a:lstStyle>
          <a:p>
            <a:r>
              <a:rPr b="0" i="0" dirty="0">
                <a:latin typeface="Arial" panose="020B0604020202020204" pitchFamily="34" charset="0"/>
                <a:cs typeface="Arial" panose="020B0604020202020204" pitchFamily="34" charset="0"/>
              </a:rPr>
              <a:t>Expand your Opportunities with Edge Hill</a:t>
            </a:r>
          </a:p>
        </p:txBody>
      </p:sp>
    </p:spTree>
    <p:extLst>
      <p:ext uri="{BB962C8B-B14F-4D97-AF65-F5344CB8AC3E}">
        <p14:creationId xmlns:p14="http://schemas.microsoft.com/office/powerpoint/2010/main" val="590652341"/>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Content Slide With No Imagery">
    <p:spTree>
      <p:nvGrpSpPr>
        <p:cNvPr id="1" name=""/>
        <p:cNvGrpSpPr/>
        <p:nvPr/>
      </p:nvGrpSpPr>
      <p:grpSpPr>
        <a:xfrm>
          <a:off x="0" y="0"/>
          <a:ext cx="0" cy="0"/>
          <a:chOff x="0" y="0"/>
          <a:chExt cx="0" cy="0"/>
        </a:xfrm>
      </p:grpSpPr>
      <p:sp>
        <p:nvSpPr>
          <p:cNvPr id="93" name="Slide Number"/>
          <p:cNvSpPr txBox="1">
            <a:spLocks noGrp="1"/>
          </p:cNvSpPr>
          <p:nvPr>
            <p:ph type="sldNum" sz="quarter" idx="2"/>
          </p:nvPr>
        </p:nvSpPr>
        <p:spPr>
          <a:xfrm>
            <a:off x="466968" y="12925440"/>
            <a:ext cx="407343" cy="431801"/>
          </a:xfrm>
          <a:prstGeom prst="rect">
            <a:avLst/>
          </a:prstGeom>
        </p:spPr>
        <p:txBody>
          <a:bodyPr/>
          <a:lstStyle>
            <a:lvl1pPr>
              <a:defRPr>
                <a:solidFill>
                  <a:srgbClr val="825C8A"/>
                </a:solidFill>
              </a:defRPr>
            </a:lvl1pPr>
          </a:lstStyle>
          <a:p>
            <a:fld id="{86CB4B4D-7CA3-9044-876B-883B54F8677D}" type="slidenum">
              <a:t>‹#›</a:t>
            </a:fld>
            <a:endParaRPr/>
          </a:p>
        </p:txBody>
      </p:sp>
      <p:sp>
        <p:nvSpPr>
          <p:cNvPr id="94" name="Content slide without images"/>
          <p:cNvSpPr txBox="1">
            <a:spLocks noGrp="1"/>
          </p:cNvSpPr>
          <p:nvPr>
            <p:ph type="body" sz="quarter" idx="21" hasCustomPrompt="1"/>
          </p:nvPr>
        </p:nvSpPr>
        <p:spPr>
          <a:xfrm>
            <a:off x="5272861" y="2221383"/>
            <a:ext cx="13838278" cy="3050706"/>
          </a:xfrm>
          <a:prstGeom prst="rect">
            <a:avLst/>
          </a:prstGeom>
        </p:spPr>
        <p:txBody>
          <a:bodyPr/>
          <a:lstStyle>
            <a:lvl1pPr marL="0" indent="0" algn="ctr">
              <a:lnSpc>
                <a:spcPts val="10400"/>
              </a:lnSpc>
              <a:spcBef>
                <a:spcPts val="0"/>
              </a:spcBef>
              <a:buSzTx/>
              <a:buNone/>
              <a:defRPr sz="10400" b="0" i="0">
                <a:solidFill>
                  <a:srgbClr val="FFFFFF"/>
                </a:solidFill>
                <a:latin typeface="+mj-lt"/>
                <a:ea typeface="Arial" panose="020B0604020202020204" pitchFamily="34" charset="0"/>
                <a:cs typeface="Arial" panose="020B0604020202020204" pitchFamily="34" charset="0"/>
                <a:sym typeface="Trebuchet MS"/>
              </a:defRPr>
            </a:lvl1pPr>
          </a:lstStyle>
          <a:p>
            <a:r>
              <a:rPr dirty="0"/>
              <a:t>Content slide without images</a:t>
            </a:r>
          </a:p>
        </p:txBody>
      </p:sp>
      <p:sp>
        <p:nvSpPr>
          <p:cNvPr id="95" name="Gendisinihit alit quidus et opta earum quaspit aliquid mi, nam eaquaectitae"/>
          <p:cNvSpPr txBox="1">
            <a:spLocks noGrp="1"/>
          </p:cNvSpPr>
          <p:nvPr>
            <p:ph type="body" sz="quarter" idx="22" hasCustomPrompt="1"/>
          </p:nvPr>
        </p:nvSpPr>
        <p:spPr>
          <a:xfrm>
            <a:off x="6711412" y="5372367"/>
            <a:ext cx="10961176" cy="1713611"/>
          </a:xfrm>
          <a:prstGeom prst="rect">
            <a:avLst/>
          </a:prstGeom>
        </p:spPr>
        <p:txBody>
          <a:bodyPr anchor="ctr">
            <a:spAutoFit/>
          </a:bodyPr>
          <a:lstStyle>
            <a:lvl1pPr marL="0" indent="0" algn="ctr" defTabSz="457200">
              <a:lnSpc>
                <a:spcPct val="120000"/>
              </a:lnSpc>
              <a:spcBef>
                <a:spcPts val="0"/>
              </a:spcBef>
              <a:buSzTx/>
              <a:buNone/>
              <a:defRPr sz="3000" b="0" i="0" cap="all" spc="600">
                <a:solidFill>
                  <a:srgbClr val="FFFFFF"/>
                </a:solidFill>
                <a:latin typeface="Arial" panose="020B0604020202020204" pitchFamily="34" charset="0"/>
                <a:ea typeface="Arial" panose="020B0604020202020204" pitchFamily="34" charset="0"/>
                <a:cs typeface="Arial" panose="020B0604020202020204" pitchFamily="34" charset="0"/>
                <a:sym typeface="Trebuchet MS"/>
              </a:defRPr>
            </a:lvl1pPr>
          </a:lstStyle>
          <a:p>
            <a:r>
              <a:rPr dirty="0" err="1"/>
              <a:t>Gendisinihit</a:t>
            </a:r>
            <a:r>
              <a:rPr dirty="0"/>
              <a:t> alit </a:t>
            </a:r>
            <a:r>
              <a:rPr dirty="0" err="1"/>
              <a:t>quidus</a:t>
            </a:r>
            <a:r>
              <a:rPr dirty="0"/>
              <a:t> et </a:t>
            </a:r>
            <a:r>
              <a:rPr dirty="0" err="1"/>
              <a:t>opta</a:t>
            </a:r>
            <a:r>
              <a:rPr dirty="0"/>
              <a:t> </a:t>
            </a:r>
            <a:r>
              <a:rPr dirty="0" err="1"/>
              <a:t>earum</a:t>
            </a:r>
            <a:r>
              <a:rPr dirty="0"/>
              <a:t> </a:t>
            </a:r>
            <a:r>
              <a:rPr dirty="0" err="1"/>
              <a:t>quaspit</a:t>
            </a:r>
            <a:r>
              <a:rPr dirty="0"/>
              <a:t> </a:t>
            </a:r>
            <a:r>
              <a:rPr dirty="0" err="1"/>
              <a:t>aliquid</a:t>
            </a:r>
            <a:r>
              <a:rPr dirty="0"/>
              <a:t> mi, </a:t>
            </a:r>
            <a:r>
              <a:rPr dirty="0" err="1"/>
              <a:t>nam</a:t>
            </a:r>
            <a:r>
              <a:rPr dirty="0"/>
              <a:t> </a:t>
            </a:r>
            <a:r>
              <a:rPr dirty="0" err="1"/>
              <a:t>eaquaectitae</a:t>
            </a:r>
            <a:r>
              <a:rPr dirty="0"/>
              <a:t> </a:t>
            </a:r>
          </a:p>
        </p:txBody>
      </p:sp>
    </p:spTree>
    <p:extLst>
      <p:ext uri="{BB962C8B-B14F-4D97-AF65-F5344CB8AC3E}">
        <p14:creationId xmlns:p14="http://schemas.microsoft.com/office/powerpoint/2010/main" val="572691853"/>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01485-24BD-7AEA-A93D-6C6F1B157BE2}"/>
              </a:ext>
            </a:extLst>
          </p:cNvPr>
          <p:cNvSpPr>
            <a:spLocks noGrp="1"/>
          </p:cNvSpPr>
          <p:nvPr>
            <p:ph type="title"/>
          </p:nvPr>
        </p:nvSpPr>
        <p:spPr>
          <a:xfrm>
            <a:off x="1206500" y="1079500"/>
            <a:ext cx="10477500" cy="1435100"/>
          </a:xfrm>
          <a:prstGeom prst="rect">
            <a:avLst/>
          </a:prstGeo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71E7694A-27AF-E44D-814C-D13077BEEDB9}"/>
              </a:ext>
            </a:extLst>
          </p:cNvPr>
          <p:cNvSpPr>
            <a:spLocks noGrp="1"/>
          </p:cNvSpPr>
          <p:nvPr>
            <p:ph idx="1"/>
          </p:nvPr>
        </p:nvSpPr>
        <p:spPr>
          <a:xfrm>
            <a:off x="1206500" y="4248504"/>
            <a:ext cx="10477500" cy="8256012"/>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2331873-621F-D495-B359-939B84488514}"/>
              </a:ext>
            </a:extLst>
          </p:cNvPr>
          <p:cNvSpPr>
            <a:spLocks noGrp="1"/>
          </p:cNvSpPr>
          <p:nvPr>
            <p:ph type="dt" sz="half" idx="10"/>
          </p:nvPr>
        </p:nvSpPr>
        <p:spPr/>
        <p:txBody>
          <a:bodyPr/>
          <a:lstStyle/>
          <a:p>
            <a:endParaRPr lang="en-US" dirty="0"/>
          </a:p>
        </p:txBody>
      </p:sp>
      <p:sp>
        <p:nvSpPr>
          <p:cNvPr id="6" name="Slide Number Placeholder 5">
            <a:extLst>
              <a:ext uri="{FF2B5EF4-FFF2-40B4-BE49-F238E27FC236}">
                <a16:creationId xmlns:a16="http://schemas.microsoft.com/office/drawing/2014/main" id="{286A3F45-6697-FA4D-B76B-53689E4AAFF4}"/>
              </a:ext>
            </a:extLst>
          </p:cNvPr>
          <p:cNvSpPr>
            <a:spLocks noGrp="1"/>
          </p:cNvSpPr>
          <p:nvPr>
            <p:ph type="sldNum" sz="quarter" idx="12"/>
          </p:nvPr>
        </p:nvSpPr>
        <p:spPr/>
        <p:txBody>
          <a:bodyPr/>
          <a:lstStyle/>
          <a:p>
            <a:fld id="{A8823CF7-380A-8149-AB93-0FB202FAC1DA}" type="slidenum">
              <a:rPr lang="en-US" smtClean="0"/>
              <a:t>‹#›</a:t>
            </a:fld>
            <a:endParaRPr lang="en-US"/>
          </a:p>
        </p:txBody>
      </p:sp>
    </p:spTree>
    <p:extLst>
      <p:ext uri="{BB962C8B-B14F-4D97-AF65-F5344CB8AC3E}">
        <p14:creationId xmlns:p14="http://schemas.microsoft.com/office/powerpoint/2010/main" val="8816814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Cover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he title of  the presentation…"/>
          <p:cNvSpPr txBox="1">
            <a:spLocks noGrp="1"/>
          </p:cNvSpPr>
          <p:nvPr>
            <p:ph type="body" sz="half" idx="21" hasCustomPrompt="1"/>
          </p:nvPr>
        </p:nvSpPr>
        <p:spPr>
          <a:xfrm>
            <a:off x="1206498" y="3704339"/>
            <a:ext cx="21971004" cy="5555570"/>
          </a:xfrm>
          <a:prstGeom prst="rect">
            <a:avLst/>
          </a:prstGeom>
        </p:spPr>
        <p:txBody>
          <a:bodyPr/>
          <a:lstStyle>
            <a:lvl1pPr>
              <a:defRPr b="0" i="0">
                <a:latin typeface="Arial" panose="020B0604020202020204" pitchFamily="34" charset="0"/>
                <a:cs typeface="Arial" panose="020B0604020202020204" pitchFamily="34" charset="0"/>
              </a:defRPr>
            </a:lvl1pPr>
          </a:lstStyle>
          <a:p>
            <a:pPr marL="0" indent="0" algn="ctr">
              <a:lnSpc>
                <a:spcPts val="12000"/>
              </a:lnSpc>
              <a:spcBef>
                <a:spcPts val="0"/>
              </a:spcBef>
              <a:buSzTx/>
              <a:buNone/>
              <a:defRPr sz="12500" spc="-125">
                <a:solidFill>
                  <a:srgbClr val="FFFFFF"/>
                </a:solidFill>
                <a:latin typeface="Trebuchet MS"/>
                <a:ea typeface="Trebuchet MS"/>
                <a:cs typeface="Trebuchet MS"/>
                <a:sym typeface="Trebuchet MS"/>
              </a:defRPr>
            </a:pPr>
            <a:r>
              <a:rPr dirty="0"/>
              <a:t>The title of the presentation goes here</a:t>
            </a:r>
          </a:p>
          <a:p>
            <a:pPr marL="0" indent="0" algn="ctr">
              <a:lnSpc>
                <a:spcPts val="12000"/>
              </a:lnSpc>
              <a:spcBef>
                <a:spcPts val="0"/>
              </a:spcBef>
              <a:buSzTx/>
              <a:buNone/>
              <a:defRPr sz="12500" spc="-125">
                <a:solidFill>
                  <a:srgbClr val="FFFFFF"/>
                </a:solidFill>
                <a:latin typeface="Trebuchet MS"/>
                <a:ea typeface="Trebuchet MS"/>
                <a:cs typeface="Trebuchet MS"/>
                <a:sym typeface="Trebuchet MS"/>
              </a:defRPr>
            </a:pPr>
            <a:endParaRPr dirty="0"/>
          </a:p>
        </p:txBody>
      </p:sp>
      <p:sp>
        <p:nvSpPr>
          <p:cNvPr id="14" name="SUBTITLE OF THE PRESENTATION"/>
          <p:cNvSpPr txBox="1">
            <a:spLocks noGrp="1"/>
          </p:cNvSpPr>
          <p:nvPr>
            <p:ph type="body" sz="quarter" idx="22" hasCustomPrompt="1"/>
          </p:nvPr>
        </p:nvSpPr>
        <p:spPr>
          <a:xfrm>
            <a:off x="1206498" y="8588964"/>
            <a:ext cx="21971004" cy="1581260"/>
          </a:xfrm>
          <a:prstGeom prst="rect">
            <a:avLst/>
          </a:prstGeom>
        </p:spPr>
        <p:txBody>
          <a:bodyPr/>
          <a:lstStyle>
            <a:lvl1pPr marL="0" indent="0" algn="ctr">
              <a:lnSpc>
                <a:spcPts val="12500"/>
              </a:lnSpc>
              <a:spcBef>
                <a:spcPts val="0"/>
              </a:spcBef>
              <a:buSzTx/>
              <a:buNone/>
              <a:defRPr sz="4600" b="0" i="0" spc="460">
                <a:solidFill>
                  <a:srgbClr val="FFFFFF"/>
                </a:solidFill>
                <a:latin typeface="Arial" panose="020B0604020202020204" pitchFamily="34" charset="0"/>
                <a:ea typeface="Arial" panose="020B0604020202020204" pitchFamily="34" charset="0"/>
                <a:cs typeface="Arial" panose="020B0604020202020204" pitchFamily="34" charset="0"/>
                <a:sym typeface="Trebuchet MS"/>
              </a:defRPr>
            </a:lvl1pPr>
          </a:lstStyle>
          <a:p>
            <a:r>
              <a:rPr dirty="0"/>
              <a:t>SUBTITLE OF THE PRESENTATION</a:t>
            </a:r>
          </a:p>
        </p:txBody>
      </p:sp>
      <p:sp>
        <p:nvSpPr>
          <p:cNvPr id="15" name="Slide Number"/>
          <p:cNvSpPr txBox="1">
            <a:spLocks noGrp="1"/>
          </p:cNvSpPr>
          <p:nvPr>
            <p:ph type="sldNum" sz="quarter" idx="2"/>
          </p:nvPr>
        </p:nvSpPr>
        <p:spPr>
          <a:xfrm>
            <a:off x="12185751" y="13023798"/>
            <a:ext cx="407344" cy="431801"/>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661212040"/>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Content Slide w/Multiple Images">
    <p:spTree>
      <p:nvGrpSpPr>
        <p:cNvPr id="1" name=""/>
        <p:cNvGrpSpPr/>
        <p:nvPr/>
      </p:nvGrpSpPr>
      <p:grpSpPr>
        <a:xfrm>
          <a:off x="0" y="0"/>
          <a:ext cx="0" cy="0"/>
          <a:chOff x="0" y="0"/>
          <a:chExt cx="0" cy="0"/>
        </a:xfrm>
      </p:grpSpPr>
      <p:pic>
        <p:nvPicPr>
          <p:cNvPr id="104" name="pg9.jpg"/>
          <p:cNvPicPr>
            <a:picLocks noChangeAspect="1"/>
          </p:cNvPicPr>
          <p:nvPr/>
        </p:nvPicPr>
        <p:blipFill>
          <a:blip r:embed="rId2">
            <a:extLst>
              <a:ext uri="{28A0092B-C50C-407E-A947-70E740481C1C}">
                <a14:useLocalDpi xmlns:a14="http://schemas.microsoft.com/office/drawing/2010/main" val="0"/>
              </a:ext>
            </a:extLst>
          </a:blip>
          <a:srcRect/>
          <a:stretch/>
        </p:blipFill>
        <p:spPr>
          <a:xfrm>
            <a:off x="951" y="535"/>
            <a:ext cx="24382097" cy="13714930"/>
          </a:xfrm>
          <a:prstGeom prst="rect">
            <a:avLst/>
          </a:prstGeom>
          <a:ln w="12700">
            <a:miter lim="400000"/>
          </a:ln>
        </p:spPr>
      </p:pic>
      <p:sp>
        <p:nvSpPr>
          <p:cNvPr id="105" name="Slide Number"/>
          <p:cNvSpPr txBox="1">
            <a:spLocks noGrp="1"/>
          </p:cNvSpPr>
          <p:nvPr>
            <p:ph type="sldNum" sz="quarter" idx="2"/>
          </p:nvPr>
        </p:nvSpPr>
        <p:spPr>
          <a:xfrm>
            <a:off x="466968" y="12916095"/>
            <a:ext cx="448841" cy="441146"/>
          </a:xfrm>
          <a:prstGeom prst="rect">
            <a:avLst/>
          </a:prstGeom>
        </p:spPr>
        <p:txBody>
          <a:bodyPr/>
          <a:lstStyle>
            <a:lvl1pPr>
              <a:defRPr>
                <a:solidFill>
                  <a:srgbClr val="672462"/>
                </a:solidFill>
              </a:defRPr>
            </a:lvl1pPr>
          </a:lstStyle>
          <a:p>
            <a:fld id="{86CB4B4D-7CA3-9044-876B-883B54F8677D}" type="slidenum">
              <a:rPr lang="en-GB" smtClean="0"/>
              <a:pPr/>
              <a:t>‹#›</a:t>
            </a:fld>
            <a:endParaRPr lang="en-GB" dirty="0"/>
          </a:p>
        </p:txBody>
      </p:sp>
      <p:sp>
        <p:nvSpPr>
          <p:cNvPr id="106" name="Content slide with multiple images"/>
          <p:cNvSpPr txBox="1">
            <a:spLocks noGrp="1"/>
          </p:cNvSpPr>
          <p:nvPr>
            <p:ph type="body" sz="quarter" idx="21" hasCustomPrompt="1"/>
          </p:nvPr>
        </p:nvSpPr>
        <p:spPr>
          <a:xfrm>
            <a:off x="1841588" y="1877214"/>
            <a:ext cx="9006551" cy="3779441"/>
          </a:xfrm>
          <a:prstGeom prst="rect">
            <a:avLst/>
          </a:prstGeom>
        </p:spPr>
        <p:txBody>
          <a:bodyPr/>
          <a:lstStyle>
            <a:lvl1pPr marL="0" indent="0">
              <a:lnSpc>
                <a:spcPts val="9200"/>
              </a:lnSpc>
              <a:spcBef>
                <a:spcPts val="0"/>
              </a:spcBef>
              <a:buSzTx/>
              <a:buNone/>
              <a:defRPr sz="9200" b="0" i="0" spc="183">
                <a:solidFill>
                  <a:srgbClr val="672462"/>
                </a:solidFill>
                <a:latin typeface="+mj-lt"/>
                <a:ea typeface="Arial" panose="020B0604020202020204" pitchFamily="34" charset="0"/>
                <a:cs typeface="Arial" panose="020B0604020202020204" pitchFamily="34" charset="0"/>
                <a:sym typeface="Trebuchet MS"/>
              </a:defRPr>
            </a:lvl1pPr>
          </a:lstStyle>
          <a:p>
            <a:r>
              <a:rPr dirty="0"/>
              <a:t>Content slide with multiple images</a:t>
            </a:r>
          </a:p>
        </p:txBody>
      </p:sp>
      <p:sp>
        <p:nvSpPr>
          <p:cNvPr id="107" name="Ceaque optus sitium rehendi tiscipi distoribus pa commodi pitatistio dolorpo rporro qui doluptat res nulpariates mi,  as alibus at. Natatqui quodis essit que aut quate delibus  alisInistior sita et venie."/>
          <p:cNvSpPr txBox="1">
            <a:spLocks noGrp="1"/>
          </p:cNvSpPr>
          <p:nvPr>
            <p:ph type="body" sz="quarter" idx="22" hasCustomPrompt="1"/>
          </p:nvPr>
        </p:nvSpPr>
        <p:spPr>
          <a:xfrm>
            <a:off x="1845846" y="5945087"/>
            <a:ext cx="8491131" cy="1690271"/>
          </a:xfrm>
          <a:prstGeom prst="rect">
            <a:avLst/>
          </a:prstGeom>
        </p:spPr>
        <p:txBody>
          <a:bodyPr>
            <a:spAutoFit/>
          </a:bodyPr>
          <a:lstStyle>
            <a:lvl1pPr marL="0" indent="0" defTabSz="457200">
              <a:lnSpc>
                <a:spcPct val="120000"/>
              </a:lnSpc>
              <a:spcBef>
                <a:spcPts val="2000"/>
              </a:spcBef>
              <a:buSzTx/>
              <a:buNone/>
              <a:defRPr sz="2200" spc="89">
                <a:solidFill>
                  <a:srgbClr val="672462"/>
                </a:solidFill>
                <a:latin typeface="Arial" panose="020B0604020202020204" pitchFamily="34" charset="0"/>
                <a:ea typeface="Arial" panose="020B0604020202020204" pitchFamily="34" charset="0"/>
                <a:cs typeface="Arial" panose="020B0604020202020204" pitchFamily="34" charset="0"/>
                <a:sym typeface="Trebuchet MS"/>
              </a:defRPr>
            </a:lvl1pPr>
          </a:lstStyle>
          <a:p>
            <a:r>
              <a:rPr dirty="0" err="1"/>
              <a:t>Ceaque</a:t>
            </a:r>
            <a:r>
              <a:rPr dirty="0"/>
              <a:t> </a:t>
            </a:r>
            <a:r>
              <a:rPr dirty="0" err="1"/>
              <a:t>optus</a:t>
            </a:r>
            <a:r>
              <a:rPr dirty="0"/>
              <a:t> </a:t>
            </a:r>
            <a:r>
              <a:rPr dirty="0" err="1"/>
              <a:t>sitium</a:t>
            </a:r>
            <a:r>
              <a:rPr dirty="0"/>
              <a:t> </a:t>
            </a:r>
            <a:r>
              <a:rPr dirty="0" err="1"/>
              <a:t>rehendi</a:t>
            </a:r>
            <a:r>
              <a:rPr dirty="0"/>
              <a:t> </a:t>
            </a:r>
            <a:r>
              <a:rPr dirty="0" err="1"/>
              <a:t>tiscipi</a:t>
            </a:r>
            <a:r>
              <a:rPr dirty="0"/>
              <a:t> </a:t>
            </a:r>
            <a:r>
              <a:rPr dirty="0" err="1"/>
              <a:t>distoribus</a:t>
            </a:r>
            <a:r>
              <a:rPr dirty="0"/>
              <a:t> pa </a:t>
            </a:r>
            <a:r>
              <a:rPr dirty="0" err="1"/>
              <a:t>commodi</a:t>
            </a:r>
            <a:r>
              <a:rPr dirty="0"/>
              <a:t> </a:t>
            </a:r>
            <a:r>
              <a:rPr dirty="0" err="1"/>
              <a:t>pitatistio</a:t>
            </a:r>
            <a:r>
              <a:rPr dirty="0"/>
              <a:t> </a:t>
            </a:r>
            <a:r>
              <a:rPr dirty="0" err="1"/>
              <a:t>dolorpo</a:t>
            </a:r>
            <a:r>
              <a:rPr dirty="0"/>
              <a:t> </a:t>
            </a:r>
            <a:r>
              <a:rPr dirty="0" err="1"/>
              <a:t>rporro</a:t>
            </a:r>
            <a:r>
              <a:rPr dirty="0"/>
              <a:t> qui </a:t>
            </a:r>
            <a:r>
              <a:rPr dirty="0" err="1"/>
              <a:t>doluptat</a:t>
            </a:r>
            <a:r>
              <a:rPr dirty="0"/>
              <a:t> res </a:t>
            </a:r>
            <a:r>
              <a:rPr dirty="0" err="1"/>
              <a:t>nulpariates</a:t>
            </a:r>
            <a:r>
              <a:rPr dirty="0"/>
              <a:t> mi,  as </a:t>
            </a:r>
            <a:r>
              <a:rPr dirty="0" err="1"/>
              <a:t>alibus</a:t>
            </a:r>
            <a:r>
              <a:rPr dirty="0"/>
              <a:t> at. </a:t>
            </a:r>
            <a:r>
              <a:rPr dirty="0" err="1"/>
              <a:t>Natatqui</a:t>
            </a:r>
            <a:r>
              <a:rPr dirty="0"/>
              <a:t> </a:t>
            </a:r>
            <a:r>
              <a:rPr dirty="0" err="1"/>
              <a:t>quodis</a:t>
            </a:r>
            <a:r>
              <a:rPr dirty="0"/>
              <a:t> </a:t>
            </a:r>
            <a:r>
              <a:rPr dirty="0" err="1"/>
              <a:t>essit</a:t>
            </a:r>
            <a:r>
              <a:rPr dirty="0"/>
              <a:t> que </a:t>
            </a:r>
            <a:r>
              <a:rPr dirty="0" err="1"/>
              <a:t>aut</a:t>
            </a:r>
            <a:r>
              <a:rPr dirty="0"/>
              <a:t> quate </a:t>
            </a:r>
            <a:r>
              <a:rPr dirty="0" err="1"/>
              <a:t>delibus</a:t>
            </a:r>
            <a:r>
              <a:rPr dirty="0"/>
              <a:t>  </a:t>
            </a:r>
            <a:r>
              <a:rPr dirty="0" err="1"/>
              <a:t>alisInistior</a:t>
            </a:r>
            <a:r>
              <a:rPr dirty="0"/>
              <a:t> </a:t>
            </a:r>
            <a:r>
              <a:rPr dirty="0" err="1"/>
              <a:t>sita</a:t>
            </a:r>
            <a:r>
              <a:rPr dirty="0"/>
              <a:t> et </a:t>
            </a:r>
            <a:r>
              <a:rPr dirty="0" err="1"/>
              <a:t>venie</a:t>
            </a:r>
            <a:r>
              <a:rPr dirty="0"/>
              <a:t>.</a:t>
            </a:r>
          </a:p>
        </p:txBody>
      </p:sp>
      <p:sp>
        <p:nvSpPr>
          <p:cNvPr id="109" name="Campus.jpg"/>
          <p:cNvSpPr>
            <a:spLocks noGrp="1"/>
          </p:cNvSpPr>
          <p:nvPr>
            <p:ph type="pic" sz="quarter" idx="24"/>
          </p:nvPr>
        </p:nvSpPr>
        <p:spPr>
          <a:xfrm>
            <a:off x="17094446" y="379528"/>
            <a:ext cx="3836651" cy="5427005"/>
          </a:xfrm>
          <a:prstGeom prst="rect">
            <a:avLst/>
          </a:prstGeom>
        </p:spPr>
        <p:txBody>
          <a:bodyPr lIns="91439" tIns="45719" rIns="91439" bIns="45719">
            <a:noAutofit/>
          </a:bodyPr>
          <a:lstStyle/>
          <a:p>
            <a:endParaRPr/>
          </a:p>
        </p:txBody>
      </p:sp>
      <p:sp>
        <p:nvSpPr>
          <p:cNvPr id="110" name="Screenshot 2021-04-01 at 11.47.11.png"/>
          <p:cNvSpPr>
            <a:spLocks noGrp="1"/>
          </p:cNvSpPr>
          <p:nvPr>
            <p:ph type="pic" sz="half" idx="25"/>
          </p:nvPr>
        </p:nvSpPr>
        <p:spPr>
          <a:xfrm>
            <a:off x="16772765" y="5469767"/>
            <a:ext cx="10405914" cy="6940558"/>
          </a:xfrm>
          <a:prstGeom prst="rect">
            <a:avLst/>
          </a:prstGeom>
        </p:spPr>
        <p:txBody>
          <a:bodyPr lIns="91439" tIns="45719" rIns="91439" bIns="45719">
            <a:noAutofit/>
          </a:bodyPr>
          <a:lstStyle/>
          <a:p>
            <a:endParaRPr/>
          </a:p>
        </p:txBody>
      </p:sp>
      <p:sp>
        <p:nvSpPr>
          <p:cNvPr id="111" name="Screenshot 2021-04-01 at 16.23.49.png"/>
          <p:cNvSpPr>
            <a:spLocks noGrp="1"/>
          </p:cNvSpPr>
          <p:nvPr>
            <p:ph type="pic" sz="quarter" idx="26"/>
          </p:nvPr>
        </p:nvSpPr>
        <p:spPr>
          <a:xfrm>
            <a:off x="2446445" y="8203869"/>
            <a:ext cx="8079276" cy="3610331"/>
          </a:xfrm>
          <a:prstGeom prst="rect">
            <a:avLst/>
          </a:prstGeom>
        </p:spPr>
        <p:txBody>
          <a:bodyPr lIns="91439" tIns="45719" rIns="91439" bIns="45719">
            <a:noAutofit/>
          </a:bodyPr>
          <a:lstStyle/>
          <a:p>
            <a:endParaRPr/>
          </a:p>
        </p:txBody>
      </p:sp>
      <p:sp>
        <p:nvSpPr>
          <p:cNvPr id="112" name="Expand your Opportunities with Edge Hill"/>
          <p:cNvSpPr txBox="1"/>
          <p:nvPr/>
        </p:nvSpPr>
        <p:spPr>
          <a:xfrm>
            <a:off x="18254814" y="12919382"/>
            <a:ext cx="6218840" cy="8066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lvl1pPr algn="l">
              <a:lnSpc>
                <a:spcPct val="170000"/>
              </a:lnSpc>
              <a:defRPr sz="2200" spc="-44">
                <a:solidFill>
                  <a:srgbClr val="FFFFFF"/>
                </a:solidFill>
                <a:latin typeface="Trebuchet MS"/>
                <a:ea typeface="Trebuchet MS"/>
                <a:cs typeface="Trebuchet MS"/>
                <a:sym typeface="Trebuchet MS"/>
              </a:defRPr>
            </a:lvl1pPr>
          </a:lstStyle>
          <a:p>
            <a:r>
              <a:rPr b="0" i="0" dirty="0">
                <a:latin typeface="Arial" panose="020B0604020202020204" pitchFamily="34" charset="0"/>
                <a:cs typeface="Arial" panose="020B0604020202020204" pitchFamily="34" charset="0"/>
              </a:rPr>
              <a:t>Expand your Opportunities with Edge Hill</a:t>
            </a:r>
          </a:p>
        </p:txBody>
      </p:sp>
      <p:sp>
        <p:nvSpPr>
          <p:cNvPr id="108" name="21-253R Edgehill History v1.2.jpg"/>
          <p:cNvSpPr>
            <a:spLocks noGrp="1"/>
          </p:cNvSpPr>
          <p:nvPr>
            <p:ph type="pic" idx="23"/>
          </p:nvPr>
        </p:nvSpPr>
        <p:spPr>
          <a:xfrm>
            <a:off x="-1515674" y="-1718662"/>
            <a:ext cx="22863476" cy="17153324"/>
          </a:xfrm>
          <a:prstGeom prst="rect">
            <a:avLst/>
          </a:prstGeom>
        </p:spPr>
        <p:txBody>
          <a:bodyPr lIns="91439" tIns="45719" rIns="91439" bIns="45719">
            <a:noAutofit/>
          </a:bodyPr>
          <a:lstStyle/>
          <a:p>
            <a:endParaRPr dirty="0"/>
          </a:p>
        </p:txBody>
      </p:sp>
    </p:spTree>
    <p:extLst>
      <p:ext uri="{BB962C8B-B14F-4D97-AF65-F5344CB8AC3E}">
        <p14:creationId xmlns:p14="http://schemas.microsoft.com/office/powerpoint/2010/main" val="2995475886"/>
      </p:ext>
    </p:extLst>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Contents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1" name="Slide Number"/>
          <p:cNvSpPr txBox="1">
            <a:spLocks noGrp="1"/>
          </p:cNvSpPr>
          <p:nvPr>
            <p:ph type="sldNum" sz="quarter" idx="2"/>
          </p:nvPr>
        </p:nvSpPr>
        <p:spPr>
          <a:xfrm>
            <a:off x="466968" y="12925440"/>
            <a:ext cx="407343" cy="431801"/>
          </a:xfrm>
          <a:prstGeom prst="rect">
            <a:avLst/>
          </a:prstGeom>
        </p:spPr>
        <p:txBody>
          <a:bodyPr/>
          <a:lstStyle/>
          <a:p>
            <a:fld id="{86CB4B4D-7CA3-9044-876B-883B54F8677D}" type="slidenum">
              <a:t>‹#›</a:t>
            </a:fld>
            <a:endParaRPr dirty="0"/>
          </a:p>
        </p:txBody>
      </p:sp>
      <p:sp>
        <p:nvSpPr>
          <p:cNvPr id="72" name="Expand your Opportunities with Edge Hill"/>
          <p:cNvSpPr txBox="1"/>
          <p:nvPr/>
        </p:nvSpPr>
        <p:spPr>
          <a:xfrm>
            <a:off x="18254814" y="12919382"/>
            <a:ext cx="6218840" cy="8066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1pPr algn="l">
              <a:lnSpc>
                <a:spcPct val="170000"/>
              </a:lnSpc>
              <a:defRPr sz="2200" spc="-44">
                <a:solidFill>
                  <a:srgbClr val="FFFFFF"/>
                </a:solidFill>
                <a:latin typeface="Trebuchet MS"/>
                <a:ea typeface="Trebuchet MS"/>
                <a:cs typeface="Trebuchet MS"/>
                <a:sym typeface="Trebuchet MS"/>
              </a:defRPr>
            </a:lvl1pPr>
          </a:lstStyle>
          <a:p>
            <a:r>
              <a:rPr b="0" i="0" dirty="0">
                <a:latin typeface="Arial" panose="020B0604020202020204" pitchFamily="34" charset="0"/>
                <a:cs typeface="Arial" panose="020B0604020202020204" pitchFamily="34" charset="0"/>
              </a:rPr>
              <a:t>Expand your Opportunities with Edge Hill</a:t>
            </a:r>
          </a:p>
        </p:txBody>
      </p:sp>
      <p:sp>
        <p:nvSpPr>
          <p:cNvPr id="73" name="Contents"/>
          <p:cNvSpPr txBox="1">
            <a:spLocks noGrp="1"/>
          </p:cNvSpPr>
          <p:nvPr>
            <p:ph type="body" sz="quarter" idx="21" hasCustomPrompt="1"/>
          </p:nvPr>
        </p:nvSpPr>
        <p:spPr>
          <a:xfrm>
            <a:off x="5272861" y="3241288"/>
            <a:ext cx="13838278" cy="1773849"/>
          </a:xfrm>
          <a:prstGeom prst="rect">
            <a:avLst/>
          </a:prstGeom>
        </p:spPr>
        <p:txBody>
          <a:bodyPr/>
          <a:lstStyle>
            <a:lvl1pPr marL="0" indent="0" algn="ctr">
              <a:lnSpc>
                <a:spcPts val="12000"/>
              </a:lnSpc>
              <a:spcBef>
                <a:spcPts val="0"/>
              </a:spcBef>
              <a:buSzTx/>
              <a:buNone/>
              <a:defRPr sz="10700" b="0" i="0" spc="213">
                <a:solidFill>
                  <a:srgbClr val="FFFFFF"/>
                </a:solidFill>
                <a:latin typeface="+mj-lt"/>
                <a:ea typeface="Arial" panose="020B0604020202020204" pitchFamily="34" charset="0"/>
                <a:cs typeface="Arial" panose="020B0604020202020204" pitchFamily="34" charset="0"/>
                <a:sym typeface="Trebuchet MS"/>
              </a:defRPr>
            </a:lvl1pPr>
          </a:lstStyle>
          <a:p>
            <a:r>
              <a:rPr dirty="0"/>
              <a:t>Contents</a:t>
            </a:r>
          </a:p>
        </p:txBody>
      </p:sp>
      <p:sp>
        <p:nvSpPr>
          <p:cNvPr id="2" name="TextBox 1">
            <a:extLst>
              <a:ext uri="{FF2B5EF4-FFF2-40B4-BE49-F238E27FC236}">
                <a16:creationId xmlns:a16="http://schemas.microsoft.com/office/drawing/2014/main" id="{418BEE51-B557-27D6-506D-6218479C7C55}"/>
              </a:ext>
            </a:extLst>
          </p:cNvPr>
          <p:cNvSpPr txBox="1"/>
          <p:nvPr userDrawn="1"/>
        </p:nvSpPr>
        <p:spPr>
          <a:xfrm>
            <a:off x="5272861" y="6033467"/>
            <a:ext cx="13838278" cy="533479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indent="0" algn="ctr">
              <a:lnSpc>
                <a:spcPct val="170000"/>
              </a:lnSpc>
              <a:spcBef>
                <a:spcPts val="0"/>
              </a:spcBef>
              <a:buSzTx/>
              <a:buNone/>
              <a:defRPr sz="4000" spc="319">
                <a:solidFill>
                  <a:srgbClr val="FFFFFF"/>
                </a:solidFill>
                <a:latin typeface="Trebuchet MS"/>
                <a:ea typeface="Trebuchet MS"/>
                <a:cs typeface="Trebuchet MS"/>
                <a:sym typeface="Trebuchet MS"/>
              </a:defRPr>
            </a:pPr>
            <a:r>
              <a:rPr lang="en-GB" dirty="0">
                <a:latin typeface="Arial" panose="020B0604020202020204" pitchFamily="34" charset="0"/>
                <a:cs typeface="Arial" panose="020B0604020202020204" pitchFamily="34" charset="0"/>
              </a:rPr>
              <a:t>OPTASPELLAUT SUM</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QUE VELENDESTIS ET</a:t>
            </a:r>
          </a:p>
          <a:p>
            <a:pPr marL="0" indent="0" algn="ctr">
              <a:lnSpc>
                <a:spcPct val="170000"/>
              </a:lnSpc>
              <a:spcBef>
                <a:spcPts val="0"/>
              </a:spcBef>
              <a:buSzTx/>
              <a:buNone/>
              <a:defRPr sz="4000" spc="319">
                <a:solidFill>
                  <a:srgbClr val="FFFFFF"/>
                </a:solidFill>
                <a:latin typeface="Trebuchet MS"/>
                <a:ea typeface="Trebuchet MS"/>
                <a:cs typeface="Trebuchet MS"/>
                <a:sym typeface="Trebuchet MS"/>
              </a:defRPr>
            </a:pPr>
            <a:r>
              <a:rPr lang="en-GB" dirty="0">
                <a:latin typeface="Arial" panose="020B0604020202020204" pitchFamily="34" charset="0"/>
                <a:cs typeface="Arial" panose="020B0604020202020204" pitchFamily="34" charset="0"/>
              </a:rPr>
              <a:t>OMNIAERUM UNTIIS DOLLORI</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UT ENTIIS PORIT ERIBUS</a:t>
            </a:r>
          </a:p>
          <a:p>
            <a:pPr marL="0" indent="0" algn="ctr">
              <a:lnSpc>
                <a:spcPct val="170000"/>
              </a:lnSpc>
              <a:spcBef>
                <a:spcPts val="0"/>
              </a:spcBef>
              <a:buSzTx/>
              <a:buNone/>
              <a:defRPr sz="4000" spc="319">
                <a:solidFill>
                  <a:srgbClr val="FFFFFF"/>
                </a:solidFill>
                <a:latin typeface="Trebuchet MS"/>
                <a:ea typeface="Trebuchet MS"/>
                <a:cs typeface="Trebuchet MS"/>
                <a:sym typeface="Trebuchet MS"/>
              </a:defRPr>
            </a:pPr>
            <a:r>
              <a:rPr lang="en-GB" dirty="0">
                <a:latin typeface="Arial" panose="020B0604020202020204" pitchFamily="34" charset="0"/>
                <a:cs typeface="Arial" panose="020B0604020202020204" pitchFamily="34" charset="0"/>
              </a:rPr>
              <a:t>ACILLOR EPERUMQUI</a:t>
            </a:r>
            <a:endParaRPr kumimoji="0" lang="en-US" sz="2400" b="0" i="0" u="none" strike="noStrike" cap="none" spc="0" normalizeH="0" baseline="0" dirty="0">
              <a:ln>
                <a:noFill/>
              </a:ln>
              <a:solidFill>
                <a:srgbClr val="5E5E5E"/>
              </a:solidFill>
              <a:effectLst/>
              <a:uFillTx/>
              <a:latin typeface="Arial" panose="020B0604020202020204" pitchFamily="34" charset="0"/>
              <a:ea typeface="+mn-ea"/>
              <a:cs typeface="Arial" panose="020B0604020202020204" pitchFamily="34" charset="0"/>
              <a:sym typeface="Helvetica Neue"/>
            </a:endParaRPr>
          </a:p>
        </p:txBody>
      </p:sp>
    </p:spTree>
    <p:extLst>
      <p:ext uri="{BB962C8B-B14F-4D97-AF65-F5344CB8AC3E}">
        <p14:creationId xmlns:p14="http://schemas.microsoft.com/office/powerpoint/2010/main" val="1675082212"/>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Section Divider">
    <p:spTree>
      <p:nvGrpSpPr>
        <p:cNvPr id="1" name=""/>
        <p:cNvGrpSpPr/>
        <p:nvPr/>
      </p:nvGrpSpPr>
      <p:grpSpPr>
        <a:xfrm>
          <a:off x="0" y="0"/>
          <a:ext cx="0" cy="0"/>
          <a:chOff x="0" y="0"/>
          <a:chExt cx="0" cy="0"/>
        </a:xfrm>
      </p:grpSpPr>
      <p:pic>
        <p:nvPicPr>
          <p:cNvPr id="81" name="pg7.jpg"/>
          <p:cNvPicPr>
            <a:picLocks noChangeAspect="1"/>
          </p:cNvPicPr>
          <p:nvPr/>
        </p:nvPicPr>
        <p:blipFill>
          <a:blip r:embed="rId2">
            <a:extLst>
              <a:ext uri="{28A0092B-C50C-407E-A947-70E740481C1C}">
                <a14:useLocalDpi xmlns:a14="http://schemas.microsoft.com/office/drawing/2010/main" val="0"/>
              </a:ext>
            </a:extLst>
          </a:blip>
          <a:srcRect/>
          <a:stretch/>
        </p:blipFill>
        <p:spPr>
          <a:xfrm>
            <a:off x="951" y="535"/>
            <a:ext cx="24382097" cy="13714930"/>
          </a:xfrm>
          <a:prstGeom prst="rect">
            <a:avLst/>
          </a:prstGeom>
          <a:ln w="12700">
            <a:miter lim="400000"/>
          </a:ln>
        </p:spPr>
      </p:pic>
      <p:sp>
        <p:nvSpPr>
          <p:cNvPr id="83" name="General girl V1-01.jpg"/>
          <p:cNvSpPr>
            <a:spLocks noGrp="1"/>
          </p:cNvSpPr>
          <p:nvPr>
            <p:ph type="pic" idx="21" hasCustomPrompt="1"/>
          </p:nvPr>
        </p:nvSpPr>
        <p:spPr>
          <a:xfrm>
            <a:off x="-2105024" y="-7175755"/>
            <a:ext cx="36405028" cy="27043736"/>
          </a:xfrm>
          <a:prstGeom prst="rect">
            <a:avLst/>
          </a:prstGeom>
        </p:spPr>
        <p:txBody>
          <a:bodyPr lIns="91439" tIns="45719" rIns="91439" bIns="45719">
            <a:noAutofit/>
          </a:bodyPr>
          <a:lstStyle/>
          <a:p>
            <a:r>
              <a:rPr lang="en-GB" dirty="0"/>
              <a:t>    </a:t>
            </a:r>
            <a:endParaRPr dirty="0"/>
          </a:p>
        </p:txBody>
      </p:sp>
      <p:sp>
        <p:nvSpPr>
          <p:cNvPr id="82" name="Slide Number"/>
          <p:cNvSpPr txBox="1">
            <a:spLocks noGrp="1"/>
          </p:cNvSpPr>
          <p:nvPr>
            <p:ph type="sldNum" sz="quarter" idx="2"/>
          </p:nvPr>
        </p:nvSpPr>
        <p:spPr>
          <a:xfrm>
            <a:off x="466968" y="12925440"/>
            <a:ext cx="407343" cy="431801"/>
          </a:xfrm>
          <a:prstGeom prst="rect">
            <a:avLst/>
          </a:prstGeom>
        </p:spPr>
        <p:txBody>
          <a:bodyPr/>
          <a:lstStyle/>
          <a:p>
            <a:fld id="{86CB4B4D-7CA3-9044-876B-883B54F8677D}" type="slidenum">
              <a:t>‹#›</a:t>
            </a:fld>
            <a:endParaRPr dirty="0"/>
          </a:p>
        </p:txBody>
      </p:sp>
      <p:sp>
        <p:nvSpPr>
          <p:cNvPr id="84" name="Section…"/>
          <p:cNvSpPr txBox="1">
            <a:spLocks noGrp="1"/>
          </p:cNvSpPr>
          <p:nvPr>
            <p:ph type="body" sz="half" idx="22" hasCustomPrompt="1"/>
          </p:nvPr>
        </p:nvSpPr>
        <p:spPr>
          <a:xfrm>
            <a:off x="0" y="5385031"/>
            <a:ext cx="12371612" cy="2945938"/>
          </a:xfrm>
          <a:prstGeom prst="rect">
            <a:avLst/>
          </a:prstGeom>
        </p:spPr>
        <p:txBody>
          <a:bodyPr/>
          <a:lstStyle>
            <a:lvl1pPr>
              <a:defRPr b="0" i="0">
                <a:latin typeface="Georgia" panose="02040502050405020303" pitchFamily="18" charset="0"/>
                <a:cs typeface="Arial" panose="020B0604020202020204" pitchFamily="34" charset="0"/>
              </a:defRPr>
            </a:lvl1pPr>
          </a:lstStyle>
          <a:p>
            <a:pPr marL="0" indent="0" algn="ctr">
              <a:lnSpc>
                <a:spcPts val="12000"/>
              </a:lnSpc>
              <a:spcBef>
                <a:spcPts val="0"/>
              </a:spcBef>
              <a:buSzTx/>
              <a:buNone/>
              <a:defRPr sz="12000">
                <a:solidFill>
                  <a:srgbClr val="FFFFFF"/>
                </a:solidFill>
                <a:latin typeface="Trebuchet MS"/>
                <a:ea typeface="Trebuchet MS"/>
                <a:cs typeface="Trebuchet MS"/>
                <a:sym typeface="Trebuchet MS"/>
              </a:defRPr>
            </a:pPr>
            <a:r>
              <a:rPr dirty="0"/>
              <a:t>Section divider slide title</a:t>
            </a:r>
          </a:p>
          <a:p>
            <a:pPr marL="0" indent="0" algn="ctr">
              <a:lnSpc>
                <a:spcPts val="12000"/>
              </a:lnSpc>
              <a:spcBef>
                <a:spcPts val="0"/>
              </a:spcBef>
              <a:buSzTx/>
              <a:buNone/>
              <a:defRPr sz="12000">
                <a:solidFill>
                  <a:srgbClr val="FFFFFF"/>
                </a:solidFill>
                <a:latin typeface="Trebuchet MS"/>
                <a:ea typeface="Trebuchet MS"/>
                <a:cs typeface="Trebuchet MS"/>
                <a:sym typeface="Trebuchet MS"/>
              </a:defRPr>
            </a:pPr>
            <a:endParaRPr dirty="0"/>
          </a:p>
        </p:txBody>
      </p:sp>
      <p:sp>
        <p:nvSpPr>
          <p:cNvPr id="85" name="Expand your Opportunities with Edge Hill"/>
          <p:cNvSpPr txBox="1"/>
          <p:nvPr/>
        </p:nvSpPr>
        <p:spPr>
          <a:xfrm>
            <a:off x="18254814" y="12919382"/>
            <a:ext cx="6218840" cy="8066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1pPr algn="l">
              <a:lnSpc>
                <a:spcPct val="170000"/>
              </a:lnSpc>
              <a:defRPr sz="2200" spc="-44">
                <a:solidFill>
                  <a:srgbClr val="825C8A"/>
                </a:solidFill>
                <a:latin typeface="Trebuchet MS"/>
                <a:ea typeface="Trebuchet MS"/>
                <a:cs typeface="Trebuchet MS"/>
                <a:sym typeface="Trebuchet MS"/>
              </a:defRPr>
            </a:lvl1pPr>
          </a:lstStyle>
          <a:p>
            <a:r>
              <a:rPr b="0" i="0" dirty="0">
                <a:solidFill>
                  <a:srgbClr val="672462"/>
                </a:solidFill>
                <a:latin typeface="Arial" panose="020B0604020202020204" pitchFamily="34" charset="0"/>
                <a:cs typeface="Arial" panose="020B0604020202020204" pitchFamily="34" charset="0"/>
              </a:rPr>
              <a:t>Expand your Opportunities with Edge Hill</a:t>
            </a:r>
          </a:p>
        </p:txBody>
      </p:sp>
    </p:spTree>
    <p:extLst>
      <p:ext uri="{BB962C8B-B14F-4D97-AF65-F5344CB8AC3E}">
        <p14:creationId xmlns:p14="http://schemas.microsoft.com/office/powerpoint/2010/main" val="2588504214"/>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x">
  <p:cSld name="Content Slide w/Multiple Images">
    <p:spTree>
      <p:nvGrpSpPr>
        <p:cNvPr id="1" name=""/>
        <p:cNvGrpSpPr/>
        <p:nvPr/>
      </p:nvGrpSpPr>
      <p:grpSpPr>
        <a:xfrm>
          <a:off x="0" y="0"/>
          <a:ext cx="0" cy="0"/>
          <a:chOff x="0" y="0"/>
          <a:chExt cx="0" cy="0"/>
        </a:xfrm>
      </p:grpSpPr>
      <p:pic>
        <p:nvPicPr>
          <p:cNvPr id="104" name="pg9.jpg"/>
          <p:cNvPicPr>
            <a:picLocks noChangeAspect="1"/>
          </p:cNvPicPr>
          <p:nvPr/>
        </p:nvPicPr>
        <p:blipFill>
          <a:blip r:embed="rId2">
            <a:extLst>
              <a:ext uri="{28A0092B-C50C-407E-A947-70E740481C1C}">
                <a14:useLocalDpi xmlns:a14="http://schemas.microsoft.com/office/drawing/2010/main" val="0"/>
              </a:ext>
            </a:extLst>
          </a:blip>
          <a:srcRect/>
          <a:stretch/>
        </p:blipFill>
        <p:spPr>
          <a:xfrm>
            <a:off x="951" y="535"/>
            <a:ext cx="24382097" cy="13714930"/>
          </a:xfrm>
          <a:prstGeom prst="rect">
            <a:avLst/>
          </a:prstGeom>
          <a:ln w="12700">
            <a:miter lim="400000"/>
          </a:ln>
        </p:spPr>
      </p:pic>
      <p:sp>
        <p:nvSpPr>
          <p:cNvPr id="105" name="Slide Number"/>
          <p:cNvSpPr txBox="1">
            <a:spLocks noGrp="1"/>
          </p:cNvSpPr>
          <p:nvPr>
            <p:ph type="sldNum" sz="quarter" idx="2"/>
          </p:nvPr>
        </p:nvSpPr>
        <p:spPr>
          <a:xfrm>
            <a:off x="466968" y="12916095"/>
            <a:ext cx="448841" cy="441146"/>
          </a:xfrm>
          <a:prstGeom prst="rect">
            <a:avLst/>
          </a:prstGeom>
        </p:spPr>
        <p:txBody>
          <a:bodyPr/>
          <a:lstStyle>
            <a:lvl1pPr>
              <a:defRPr>
                <a:solidFill>
                  <a:srgbClr val="672462"/>
                </a:solidFill>
              </a:defRPr>
            </a:lvl1pPr>
          </a:lstStyle>
          <a:p>
            <a:fld id="{86CB4B4D-7CA3-9044-876B-883B54F8677D}" type="slidenum">
              <a:rPr lang="en-GB" smtClean="0"/>
              <a:pPr/>
              <a:t>‹#›</a:t>
            </a:fld>
            <a:endParaRPr lang="en-GB" dirty="0"/>
          </a:p>
        </p:txBody>
      </p:sp>
      <p:sp>
        <p:nvSpPr>
          <p:cNvPr id="106" name="Content slide with multiple images"/>
          <p:cNvSpPr txBox="1">
            <a:spLocks noGrp="1"/>
          </p:cNvSpPr>
          <p:nvPr>
            <p:ph type="body" sz="quarter" idx="21" hasCustomPrompt="1"/>
          </p:nvPr>
        </p:nvSpPr>
        <p:spPr>
          <a:xfrm>
            <a:off x="1841588" y="1877214"/>
            <a:ext cx="9006551" cy="3779441"/>
          </a:xfrm>
          <a:prstGeom prst="rect">
            <a:avLst/>
          </a:prstGeom>
        </p:spPr>
        <p:txBody>
          <a:bodyPr/>
          <a:lstStyle>
            <a:lvl1pPr marL="0" indent="0">
              <a:lnSpc>
                <a:spcPts val="9200"/>
              </a:lnSpc>
              <a:spcBef>
                <a:spcPts val="0"/>
              </a:spcBef>
              <a:buSzTx/>
              <a:buNone/>
              <a:defRPr sz="9200" b="0" i="0" spc="183">
                <a:solidFill>
                  <a:srgbClr val="672462"/>
                </a:solidFill>
                <a:latin typeface="+mj-lt"/>
                <a:ea typeface="Arial" panose="020B0604020202020204" pitchFamily="34" charset="0"/>
                <a:cs typeface="Arial" panose="020B0604020202020204" pitchFamily="34" charset="0"/>
                <a:sym typeface="Trebuchet MS"/>
              </a:defRPr>
            </a:lvl1pPr>
          </a:lstStyle>
          <a:p>
            <a:r>
              <a:rPr dirty="0"/>
              <a:t>Content slide with multiple images</a:t>
            </a:r>
          </a:p>
        </p:txBody>
      </p:sp>
      <p:sp>
        <p:nvSpPr>
          <p:cNvPr id="107" name="Ceaque optus sitium rehendi tiscipi distoribus pa commodi pitatistio dolorpo rporro qui doluptat res nulpariates mi,  as alibus at. Natatqui quodis essit que aut quate delibus  alisInistior sita et venie."/>
          <p:cNvSpPr txBox="1">
            <a:spLocks noGrp="1"/>
          </p:cNvSpPr>
          <p:nvPr>
            <p:ph type="body" sz="quarter" idx="22" hasCustomPrompt="1"/>
          </p:nvPr>
        </p:nvSpPr>
        <p:spPr>
          <a:xfrm>
            <a:off x="1845846" y="5945087"/>
            <a:ext cx="8491131" cy="1690271"/>
          </a:xfrm>
          <a:prstGeom prst="rect">
            <a:avLst/>
          </a:prstGeom>
        </p:spPr>
        <p:txBody>
          <a:bodyPr>
            <a:spAutoFit/>
          </a:bodyPr>
          <a:lstStyle>
            <a:lvl1pPr marL="0" indent="0" defTabSz="457200">
              <a:lnSpc>
                <a:spcPct val="120000"/>
              </a:lnSpc>
              <a:spcBef>
                <a:spcPts val="2000"/>
              </a:spcBef>
              <a:buSzTx/>
              <a:buNone/>
              <a:defRPr sz="2200" spc="89">
                <a:solidFill>
                  <a:srgbClr val="672462"/>
                </a:solidFill>
                <a:latin typeface="Arial" panose="020B0604020202020204" pitchFamily="34" charset="0"/>
                <a:ea typeface="Arial" panose="020B0604020202020204" pitchFamily="34" charset="0"/>
                <a:cs typeface="Arial" panose="020B0604020202020204" pitchFamily="34" charset="0"/>
                <a:sym typeface="Trebuchet MS"/>
              </a:defRPr>
            </a:lvl1pPr>
          </a:lstStyle>
          <a:p>
            <a:r>
              <a:rPr dirty="0" err="1"/>
              <a:t>Ceaque</a:t>
            </a:r>
            <a:r>
              <a:rPr dirty="0"/>
              <a:t> </a:t>
            </a:r>
            <a:r>
              <a:rPr dirty="0" err="1"/>
              <a:t>optus</a:t>
            </a:r>
            <a:r>
              <a:rPr dirty="0"/>
              <a:t> </a:t>
            </a:r>
            <a:r>
              <a:rPr dirty="0" err="1"/>
              <a:t>sitium</a:t>
            </a:r>
            <a:r>
              <a:rPr dirty="0"/>
              <a:t> </a:t>
            </a:r>
            <a:r>
              <a:rPr dirty="0" err="1"/>
              <a:t>rehendi</a:t>
            </a:r>
            <a:r>
              <a:rPr dirty="0"/>
              <a:t> </a:t>
            </a:r>
            <a:r>
              <a:rPr dirty="0" err="1"/>
              <a:t>tiscipi</a:t>
            </a:r>
            <a:r>
              <a:rPr dirty="0"/>
              <a:t> </a:t>
            </a:r>
            <a:r>
              <a:rPr dirty="0" err="1"/>
              <a:t>distoribus</a:t>
            </a:r>
            <a:r>
              <a:rPr dirty="0"/>
              <a:t> pa </a:t>
            </a:r>
            <a:r>
              <a:rPr dirty="0" err="1"/>
              <a:t>commodi</a:t>
            </a:r>
            <a:r>
              <a:rPr dirty="0"/>
              <a:t> </a:t>
            </a:r>
            <a:r>
              <a:rPr dirty="0" err="1"/>
              <a:t>pitatistio</a:t>
            </a:r>
            <a:r>
              <a:rPr dirty="0"/>
              <a:t> </a:t>
            </a:r>
            <a:r>
              <a:rPr dirty="0" err="1"/>
              <a:t>dolorpo</a:t>
            </a:r>
            <a:r>
              <a:rPr dirty="0"/>
              <a:t> </a:t>
            </a:r>
            <a:r>
              <a:rPr dirty="0" err="1"/>
              <a:t>rporro</a:t>
            </a:r>
            <a:r>
              <a:rPr dirty="0"/>
              <a:t> qui </a:t>
            </a:r>
            <a:r>
              <a:rPr dirty="0" err="1"/>
              <a:t>doluptat</a:t>
            </a:r>
            <a:r>
              <a:rPr dirty="0"/>
              <a:t> res </a:t>
            </a:r>
            <a:r>
              <a:rPr dirty="0" err="1"/>
              <a:t>nulpariates</a:t>
            </a:r>
            <a:r>
              <a:rPr dirty="0"/>
              <a:t> mi,  as </a:t>
            </a:r>
            <a:r>
              <a:rPr dirty="0" err="1"/>
              <a:t>alibus</a:t>
            </a:r>
            <a:r>
              <a:rPr dirty="0"/>
              <a:t> at. </a:t>
            </a:r>
            <a:r>
              <a:rPr dirty="0" err="1"/>
              <a:t>Natatqui</a:t>
            </a:r>
            <a:r>
              <a:rPr dirty="0"/>
              <a:t> </a:t>
            </a:r>
            <a:r>
              <a:rPr dirty="0" err="1"/>
              <a:t>quodis</a:t>
            </a:r>
            <a:r>
              <a:rPr dirty="0"/>
              <a:t> </a:t>
            </a:r>
            <a:r>
              <a:rPr dirty="0" err="1"/>
              <a:t>essit</a:t>
            </a:r>
            <a:r>
              <a:rPr dirty="0"/>
              <a:t> que </a:t>
            </a:r>
            <a:r>
              <a:rPr dirty="0" err="1"/>
              <a:t>aut</a:t>
            </a:r>
            <a:r>
              <a:rPr dirty="0"/>
              <a:t> quate </a:t>
            </a:r>
            <a:r>
              <a:rPr dirty="0" err="1"/>
              <a:t>delibus</a:t>
            </a:r>
            <a:r>
              <a:rPr dirty="0"/>
              <a:t>  </a:t>
            </a:r>
            <a:r>
              <a:rPr dirty="0" err="1"/>
              <a:t>alisInistior</a:t>
            </a:r>
            <a:r>
              <a:rPr dirty="0"/>
              <a:t> </a:t>
            </a:r>
            <a:r>
              <a:rPr dirty="0" err="1"/>
              <a:t>sita</a:t>
            </a:r>
            <a:r>
              <a:rPr dirty="0"/>
              <a:t> et </a:t>
            </a:r>
            <a:r>
              <a:rPr dirty="0" err="1"/>
              <a:t>venie</a:t>
            </a:r>
            <a:r>
              <a:rPr dirty="0"/>
              <a:t>.</a:t>
            </a:r>
          </a:p>
        </p:txBody>
      </p:sp>
      <p:sp>
        <p:nvSpPr>
          <p:cNvPr id="109" name="Campus.jpg"/>
          <p:cNvSpPr>
            <a:spLocks noGrp="1"/>
          </p:cNvSpPr>
          <p:nvPr>
            <p:ph type="pic" sz="quarter" idx="24"/>
          </p:nvPr>
        </p:nvSpPr>
        <p:spPr>
          <a:xfrm>
            <a:off x="17094446" y="379528"/>
            <a:ext cx="3836651" cy="5427005"/>
          </a:xfrm>
          <a:prstGeom prst="rect">
            <a:avLst/>
          </a:prstGeom>
        </p:spPr>
        <p:txBody>
          <a:bodyPr lIns="91439" tIns="45719" rIns="91439" bIns="45719">
            <a:noAutofit/>
          </a:bodyPr>
          <a:lstStyle/>
          <a:p>
            <a:endParaRPr/>
          </a:p>
        </p:txBody>
      </p:sp>
      <p:sp>
        <p:nvSpPr>
          <p:cNvPr id="110" name="Screenshot 2021-04-01 at 11.47.11.png"/>
          <p:cNvSpPr>
            <a:spLocks noGrp="1"/>
          </p:cNvSpPr>
          <p:nvPr>
            <p:ph type="pic" sz="half" idx="25"/>
          </p:nvPr>
        </p:nvSpPr>
        <p:spPr>
          <a:xfrm>
            <a:off x="16772765" y="5469767"/>
            <a:ext cx="10405914" cy="6940558"/>
          </a:xfrm>
          <a:prstGeom prst="rect">
            <a:avLst/>
          </a:prstGeom>
        </p:spPr>
        <p:txBody>
          <a:bodyPr lIns="91439" tIns="45719" rIns="91439" bIns="45719">
            <a:noAutofit/>
          </a:bodyPr>
          <a:lstStyle/>
          <a:p>
            <a:endParaRPr/>
          </a:p>
        </p:txBody>
      </p:sp>
      <p:sp>
        <p:nvSpPr>
          <p:cNvPr id="111" name="Screenshot 2021-04-01 at 16.23.49.png"/>
          <p:cNvSpPr>
            <a:spLocks noGrp="1"/>
          </p:cNvSpPr>
          <p:nvPr>
            <p:ph type="pic" sz="quarter" idx="26"/>
          </p:nvPr>
        </p:nvSpPr>
        <p:spPr>
          <a:xfrm>
            <a:off x="2446445" y="8203869"/>
            <a:ext cx="8079276" cy="3610331"/>
          </a:xfrm>
          <a:prstGeom prst="rect">
            <a:avLst/>
          </a:prstGeom>
        </p:spPr>
        <p:txBody>
          <a:bodyPr lIns="91439" tIns="45719" rIns="91439" bIns="45719">
            <a:noAutofit/>
          </a:bodyPr>
          <a:lstStyle/>
          <a:p>
            <a:endParaRPr/>
          </a:p>
        </p:txBody>
      </p:sp>
      <p:sp>
        <p:nvSpPr>
          <p:cNvPr id="112" name="Expand your Opportunities with Edge Hill"/>
          <p:cNvSpPr txBox="1"/>
          <p:nvPr/>
        </p:nvSpPr>
        <p:spPr>
          <a:xfrm>
            <a:off x="18254814" y="12919382"/>
            <a:ext cx="6218840" cy="8066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1pPr algn="l">
              <a:lnSpc>
                <a:spcPct val="170000"/>
              </a:lnSpc>
              <a:defRPr sz="2200" spc="-44">
                <a:solidFill>
                  <a:srgbClr val="FFFFFF"/>
                </a:solidFill>
                <a:latin typeface="Trebuchet MS"/>
                <a:ea typeface="Trebuchet MS"/>
                <a:cs typeface="Trebuchet MS"/>
                <a:sym typeface="Trebuchet MS"/>
              </a:defRPr>
            </a:lvl1pPr>
          </a:lstStyle>
          <a:p>
            <a:r>
              <a:rPr b="0" i="0" dirty="0">
                <a:latin typeface="Arial" panose="020B0604020202020204" pitchFamily="34" charset="0"/>
                <a:cs typeface="Arial" panose="020B0604020202020204" pitchFamily="34" charset="0"/>
              </a:rPr>
              <a:t>Expand your Opportunities with Edge Hill</a:t>
            </a:r>
          </a:p>
        </p:txBody>
      </p:sp>
      <p:sp>
        <p:nvSpPr>
          <p:cNvPr id="108" name="21-253R Edgehill History v1.2.jpg"/>
          <p:cNvSpPr>
            <a:spLocks noGrp="1"/>
          </p:cNvSpPr>
          <p:nvPr>
            <p:ph type="pic" idx="23"/>
          </p:nvPr>
        </p:nvSpPr>
        <p:spPr>
          <a:xfrm>
            <a:off x="-1515674" y="-1718662"/>
            <a:ext cx="22863476" cy="17153324"/>
          </a:xfrm>
          <a:prstGeom prst="rect">
            <a:avLst/>
          </a:prstGeom>
        </p:spPr>
        <p:txBody>
          <a:bodyPr lIns="91439" tIns="45719" rIns="91439" bIns="45719">
            <a:noAutofit/>
          </a:bodyPr>
          <a:lstStyle/>
          <a:p>
            <a:endParaRPr dirty="0"/>
          </a:p>
        </p:txBody>
      </p:sp>
    </p:spTree>
    <p:extLst>
      <p:ext uri="{BB962C8B-B14F-4D97-AF65-F5344CB8AC3E}">
        <p14:creationId xmlns:p14="http://schemas.microsoft.com/office/powerpoint/2010/main" val="1065942612"/>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Content Slide w/Single Image">
    <p:spTree>
      <p:nvGrpSpPr>
        <p:cNvPr id="1" name=""/>
        <p:cNvGrpSpPr/>
        <p:nvPr/>
      </p:nvGrpSpPr>
      <p:grpSpPr>
        <a:xfrm>
          <a:off x="0" y="0"/>
          <a:ext cx="0" cy="0"/>
          <a:chOff x="0" y="0"/>
          <a:chExt cx="0" cy="0"/>
        </a:xfrm>
      </p:grpSpPr>
      <p:pic>
        <p:nvPicPr>
          <p:cNvPr id="119" name="pg9.jpg"/>
          <p:cNvPicPr>
            <a:picLocks noChangeAspect="1"/>
          </p:cNvPicPr>
          <p:nvPr/>
        </p:nvPicPr>
        <p:blipFill>
          <a:blip r:embed="rId2">
            <a:extLst>
              <a:ext uri="{28A0092B-C50C-407E-A947-70E740481C1C}">
                <a14:useLocalDpi xmlns:a14="http://schemas.microsoft.com/office/drawing/2010/main" val="0"/>
              </a:ext>
            </a:extLst>
          </a:blip>
          <a:srcRect/>
          <a:stretch/>
        </p:blipFill>
        <p:spPr>
          <a:xfrm>
            <a:off x="951" y="535"/>
            <a:ext cx="24382097" cy="13714930"/>
          </a:xfrm>
          <a:prstGeom prst="rect">
            <a:avLst/>
          </a:prstGeom>
          <a:ln w="12700">
            <a:miter lim="400000"/>
          </a:ln>
        </p:spPr>
      </p:pic>
      <p:sp>
        <p:nvSpPr>
          <p:cNvPr id="120" name="Slide Number"/>
          <p:cNvSpPr txBox="1">
            <a:spLocks noGrp="1"/>
          </p:cNvSpPr>
          <p:nvPr>
            <p:ph type="sldNum" sz="quarter" idx="2"/>
          </p:nvPr>
        </p:nvSpPr>
        <p:spPr>
          <a:xfrm>
            <a:off x="466968" y="12925440"/>
            <a:ext cx="407343" cy="431801"/>
          </a:xfrm>
          <a:prstGeom prst="rect">
            <a:avLst/>
          </a:prstGeom>
        </p:spPr>
        <p:txBody>
          <a:bodyPr/>
          <a:lstStyle>
            <a:lvl1pPr>
              <a:defRPr>
                <a:solidFill>
                  <a:srgbClr val="825C8A"/>
                </a:solidFill>
              </a:defRPr>
            </a:lvl1pPr>
          </a:lstStyle>
          <a:p>
            <a:fld id="{86CB4B4D-7CA3-9044-876B-883B54F8677D}" type="slidenum">
              <a:t>‹#›</a:t>
            </a:fld>
            <a:endParaRPr/>
          </a:p>
        </p:txBody>
      </p:sp>
      <p:sp>
        <p:nvSpPr>
          <p:cNvPr id="122" name="Campus.jpg"/>
          <p:cNvSpPr>
            <a:spLocks noGrp="1"/>
          </p:cNvSpPr>
          <p:nvPr>
            <p:ph type="pic" idx="22"/>
          </p:nvPr>
        </p:nvSpPr>
        <p:spPr>
          <a:xfrm>
            <a:off x="9912883" y="-4667444"/>
            <a:ext cx="12287681" cy="17381124"/>
          </a:xfrm>
          <a:prstGeom prst="rect">
            <a:avLst/>
          </a:prstGeom>
        </p:spPr>
        <p:txBody>
          <a:bodyPr lIns="91439" tIns="45719" rIns="91439" bIns="45719">
            <a:noAutofit/>
          </a:bodyPr>
          <a:lstStyle/>
          <a:p>
            <a:endParaRPr/>
          </a:p>
        </p:txBody>
      </p:sp>
      <p:sp>
        <p:nvSpPr>
          <p:cNvPr id="123" name="Gendisinihit alit quidus et opta earum quaspit aliquid mi, nam eaquaectitae"/>
          <p:cNvSpPr txBox="1">
            <a:spLocks noGrp="1"/>
          </p:cNvSpPr>
          <p:nvPr>
            <p:ph type="body" sz="quarter" idx="23" hasCustomPrompt="1"/>
          </p:nvPr>
        </p:nvSpPr>
        <p:spPr>
          <a:xfrm>
            <a:off x="1848518" y="4996386"/>
            <a:ext cx="7956164" cy="1284006"/>
          </a:xfrm>
          <a:prstGeom prst="rect">
            <a:avLst/>
          </a:prstGeom>
        </p:spPr>
        <p:txBody>
          <a:bodyPr anchor="ctr">
            <a:spAutoFit/>
          </a:bodyPr>
          <a:lstStyle>
            <a:lvl1pPr marL="0" indent="0" defTabSz="457200">
              <a:lnSpc>
                <a:spcPct val="120000"/>
              </a:lnSpc>
              <a:spcBef>
                <a:spcPts val="0"/>
              </a:spcBef>
              <a:buSzTx/>
              <a:buNone/>
              <a:defRPr sz="2200" b="1" cap="all" spc="440">
                <a:solidFill>
                  <a:srgbClr val="672462"/>
                </a:solidFill>
                <a:latin typeface="Arial" panose="020B0604020202020204" pitchFamily="34" charset="0"/>
                <a:ea typeface="Arial" panose="020B0604020202020204" pitchFamily="34" charset="0"/>
                <a:cs typeface="Arial" panose="020B0604020202020204" pitchFamily="34" charset="0"/>
                <a:sym typeface="Trebuchet MS"/>
              </a:defRPr>
            </a:lvl1pPr>
          </a:lstStyle>
          <a:p>
            <a:r>
              <a:rPr dirty="0" err="1"/>
              <a:t>Gendisinihit</a:t>
            </a:r>
            <a:r>
              <a:rPr dirty="0"/>
              <a:t> alit </a:t>
            </a:r>
            <a:r>
              <a:rPr dirty="0" err="1"/>
              <a:t>quidus</a:t>
            </a:r>
            <a:r>
              <a:rPr dirty="0"/>
              <a:t> et </a:t>
            </a:r>
            <a:r>
              <a:rPr dirty="0" err="1"/>
              <a:t>opta</a:t>
            </a:r>
            <a:r>
              <a:rPr dirty="0"/>
              <a:t> </a:t>
            </a:r>
            <a:r>
              <a:rPr dirty="0" err="1"/>
              <a:t>earum</a:t>
            </a:r>
            <a:r>
              <a:rPr dirty="0"/>
              <a:t> </a:t>
            </a:r>
            <a:r>
              <a:rPr dirty="0" err="1"/>
              <a:t>quaspit</a:t>
            </a:r>
            <a:r>
              <a:rPr dirty="0"/>
              <a:t> </a:t>
            </a:r>
            <a:r>
              <a:rPr dirty="0" err="1"/>
              <a:t>aliquid</a:t>
            </a:r>
            <a:r>
              <a:rPr dirty="0"/>
              <a:t> mi, </a:t>
            </a:r>
            <a:r>
              <a:rPr dirty="0" err="1"/>
              <a:t>nam</a:t>
            </a:r>
            <a:r>
              <a:rPr dirty="0"/>
              <a:t> </a:t>
            </a:r>
            <a:r>
              <a:rPr dirty="0" err="1"/>
              <a:t>eaquaectitae</a:t>
            </a:r>
            <a:r>
              <a:rPr dirty="0"/>
              <a:t> </a:t>
            </a:r>
          </a:p>
        </p:txBody>
      </p:sp>
      <p:sp>
        <p:nvSpPr>
          <p:cNvPr id="124" name="Expand your Opportunities with Edge Hill"/>
          <p:cNvSpPr txBox="1"/>
          <p:nvPr/>
        </p:nvSpPr>
        <p:spPr>
          <a:xfrm>
            <a:off x="18254814" y="12919382"/>
            <a:ext cx="6218840" cy="8066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1pPr algn="l">
              <a:lnSpc>
                <a:spcPct val="170000"/>
              </a:lnSpc>
              <a:defRPr sz="2200" spc="-44">
                <a:solidFill>
                  <a:srgbClr val="FFFFFF"/>
                </a:solidFill>
                <a:latin typeface="Trebuchet MS"/>
                <a:ea typeface="Trebuchet MS"/>
                <a:cs typeface="Trebuchet MS"/>
                <a:sym typeface="Trebuchet MS"/>
              </a:defRPr>
            </a:lvl1pPr>
          </a:lstStyle>
          <a:p>
            <a:r>
              <a:rPr b="0" i="0" dirty="0">
                <a:latin typeface="Arial" panose="020B0604020202020204" pitchFamily="34" charset="0"/>
                <a:cs typeface="Arial" panose="020B0604020202020204" pitchFamily="34" charset="0"/>
              </a:rPr>
              <a:t>Expand your Opportunities with Edge Hill</a:t>
            </a:r>
          </a:p>
        </p:txBody>
      </p:sp>
      <p:sp>
        <p:nvSpPr>
          <p:cNvPr id="125" name="Content slide with one image"/>
          <p:cNvSpPr txBox="1">
            <a:spLocks noGrp="1"/>
          </p:cNvSpPr>
          <p:nvPr>
            <p:ph type="body" sz="quarter" idx="24" hasCustomPrompt="1"/>
          </p:nvPr>
        </p:nvSpPr>
        <p:spPr>
          <a:xfrm>
            <a:off x="1841588" y="1877214"/>
            <a:ext cx="9006551" cy="2558207"/>
          </a:xfrm>
          <a:prstGeom prst="rect">
            <a:avLst/>
          </a:prstGeom>
        </p:spPr>
        <p:txBody>
          <a:bodyPr/>
          <a:lstStyle>
            <a:lvl1pPr marL="0" indent="0">
              <a:lnSpc>
                <a:spcPts val="9200"/>
              </a:lnSpc>
              <a:spcBef>
                <a:spcPts val="0"/>
              </a:spcBef>
              <a:buSzTx/>
              <a:buNone/>
              <a:defRPr sz="9200" b="0" i="0" spc="183">
                <a:solidFill>
                  <a:srgbClr val="672462"/>
                </a:solidFill>
                <a:latin typeface="+mj-lt"/>
                <a:ea typeface="Arial" panose="020B0604020202020204" pitchFamily="34" charset="0"/>
                <a:cs typeface="Arial" panose="020B0604020202020204" pitchFamily="34" charset="0"/>
                <a:sym typeface="Trebuchet MS"/>
              </a:defRPr>
            </a:lvl1pPr>
          </a:lstStyle>
          <a:p>
            <a:r>
              <a:rPr dirty="0"/>
              <a:t>Content slide with one image</a:t>
            </a:r>
          </a:p>
        </p:txBody>
      </p:sp>
      <p:sp>
        <p:nvSpPr>
          <p:cNvPr id="3" name="TextBox 2">
            <a:extLst>
              <a:ext uri="{FF2B5EF4-FFF2-40B4-BE49-F238E27FC236}">
                <a16:creationId xmlns:a16="http://schemas.microsoft.com/office/drawing/2014/main" id="{7A968DD4-70A3-20E1-4C81-4124FF615EE8}"/>
              </a:ext>
            </a:extLst>
          </p:cNvPr>
          <p:cNvSpPr txBox="1"/>
          <p:nvPr userDrawn="1"/>
        </p:nvSpPr>
        <p:spPr>
          <a:xfrm>
            <a:off x="1861165" y="6852350"/>
            <a:ext cx="6954940" cy="37959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l" defTabSz="2438338" rtl="0" eaLnBrk="1" fontAlgn="auto" latinLnBrk="0" hangingPunct="0">
              <a:lnSpc>
                <a:spcPct val="100000"/>
              </a:lnSpc>
              <a:spcBef>
                <a:spcPts val="0"/>
              </a:spcBef>
              <a:spcAft>
                <a:spcPts val="0"/>
              </a:spcAft>
              <a:buClrTx/>
              <a:buSzTx/>
              <a:buFontTx/>
              <a:buNone/>
              <a:tabLst/>
              <a:defRPr/>
            </a:pPr>
            <a:r>
              <a:rPr lang="en-GB" spc="0" dirty="0" err="1">
                <a:solidFill>
                  <a:srgbClr val="672462"/>
                </a:solidFill>
                <a:latin typeface="Arial" panose="020B0604020202020204" pitchFamily="34" charset="0"/>
                <a:cs typeface="Arial" panose="020B0604020202020204" pitchFamily="34" charset="0"/>
              </a:rPr>
              <a:t>Ceaque</a:t>
            </a:r>
            <a:r>
              <a:rPr lang="en-GB" spc="0" dirty="0">
                <a:solidFill>
                  <a:srgbClr val="672462"/>
                </a:solidFill>
                <a:latin typeface="Arial" panose="020B0604020202020204" pitchFamily="34" charset="0"/>
                <a:cs typeface="Arial" panose="020B0604020202020204" pitchFamily="34" charset="0"/>
              </a:rPr>
              <a:t> </a:t>
            </a:r>
            <a:r>
              <a:rPr lang="en-GB" spc="0" dirty="0" err="1">
                <a:solidFill>
                  <a:srgbClr val="672462"/>
                </a:solidFill>
                <a:latin typeface="Arial" panose="020B0604020202020204" pitchFamily="34" charset="0"/>
                <a:cs typeface="Arial" panose="020B0604020202020204" pitchFamily="34" charset="0"/>
              </a:rPr>
              <a:t>optus</a:t>
            </a:r>
            <a:r>
              <a:rPr lang="en-GB" spc="0" dirty="0">
                <a:solidFill>
                  <a:srgbClr val="672462"/>
                </a:solidFill>
                <a:latin typeface="Arial" panose="020B0604020202020204" pitchFamily="34" charset="0"/>
                <a:cs typeface="Arial" panose="020B0604020202020204" pitchFamily="34" charset="0"/>
              </a:rPr>
              <a:t> </a:t>
            </a:r>
            <a:r>
              <a:rPr lang="en-GB" spc="0" dirty="0" err="1">
                <a:solidFill>
                  <a:srgbClr val="672462"/>
                </a:solidFill>
                <a:latin typeface="Arial" panose="020B0604020202020204" pitchFamily="34" charset="0"/>
                <a:cs typeface="Arial" panose="020B0604020202020204" pitchFamily="34" charset="0"/>
              </a:rPr>
              <a:t>sitium</a:t>
            </a:r>
            <a:r>
              <a:rPr lang="en-GB" spc="0" dirty="0">
                <a:solidFill>
                  <a:srgbClr val="672462"/>
                </a:solidFill>
                <a:latin typeface="Arial" panose="020B0604020202020204" pitchFamily="34" charset="0"/>
                <a:cs typeface="Arial" panose="020B0604020202020204" pitchFamily="34" charset="0"/>
              </a:rPr>
              <a:t> </a:t>
            </a:r>
            <a:r>
              <a:rPr lang="en-GB" spc="0" dirty="0" err="1">
                <a:solidFill>
                  <a:srgbClr val="672462"/>
                </a:solidFill>
                <a:latin typeface="Arial" panose="020B0604020202020204" pitchFamily="34" charset="0"/>
                <a:cs typeface="Arial" panose="020B0604020202020204" pitchFamily="34" charset="0"/>
              </a:rPr>
              <a:t>rehendi</a:t>
            </a:r>
            <a:r>
              <a:rPr lang="en-GB" spc="0" dirty="0">
                <a:solidFill>
                  <a:srgbClr val="672462"/>
                </a:solidFill>
                <a:latin typeface="Arial" panose="020B0604020202020204" pitchFamily="34" charset="0"/>
                <a:cs typeface="Arial" panose="020B0604020202020204" pitchFamily="34" charset="0"/>
              </a:rPr>
              <a:t> </a:t>
            </a:r>
            <a:r>
              <a:rPr lang="en-GB" spc="0" dirty="0" err="1">
                <a:solidFill>
                  <a:srgbClr val="672462"/>
                </a:solidFill>
                <a:latin typeface="Arial" panose="020B0604020202020204" pitchFamily="34" charset="0"/>
                <a:cs typeface="Arial" panose="020B0604020202020204" pitchFamily="34" charset="0"/>
              </a:rPr>
              <a:t>tiscipi</a:t>
            </a:r>
            <a:r>
              <a:rPr lang="en-GB" spc="0" dirty="0">
                <a:solidFill>
                  <a:srgbClr val="672462"/>
                </a:solidFill>
                <a:latin typeface="Arial" panose="020B0604020202020204" pitchFamily="34" charset="0"/>
                <a:cs typeface="Arial" panose="020B0604020202020204" pitchFamily="34" charset="0"/>
              </a:rPr>
              <a:t> </a:t>
            </a:r>
            <a:r>
              <a:rPr lang="en-GB" spc="0" dirty="0" err="1">
                <a:solidFill>
                  <a:srgbClr val="672462"/>
                </a:solidFill>
                <a:latin typeface="Arial" panose="020B0604020202020204" pitchFamily="34" charset="0"/>
                <a:cs typeface="Arial" panose="020B0604020202020204" pitchFamily="34" charset="0"/>
              </a:rPr>
              <a:t>distoribus</a:t>
            </a:r>
            <a:r>
              <a:rPr lang="en-GB" spc="0" dirty="0">
                <a:solidFill>
                  <a:srgbClr val="672462"/>
                </a:solidFill>
                <a:latin typeface="Arial" panose="020B0604020202020204" pitchFamily="34" charset="0"/>
                <a:cs typeface="Arial" panose="020B0604020202020204" pitchFamily="34" charset="0"/>
              </a:rPr>
              <a:t> pa </a:t>
            </a:r>
            <a:r>
              <a:rPr lang="en-GB" spc="0" dirty="0" err="1">
                <a:solidFill>
                  <a:srgbClr val="672462"/>
                </a:solidFill>
                <a:latin typeface="Arial" panose="020B0604020202020204" pitchFamily="34" charset="0"/>
                <a:cs typeface="Arial" panose="020B0604020202020204" pitchFamily="34" charset="0"/>
              </a:rPr>
              <a:t>commodi</a:t>
            </a:r>
            <a:r>
              <a:rPr lang="en-GB" spc="0" dirty="0">
                <a:solidFill>
                  <a:srgbClr val="672462"/>
                </a:solidFill>
                <a:latin typeface="Arial" panose="020B0604020202020204" pitchFamily="34" charset="0"/>
                <a:cs typeface="Arial" panose="020B0604020202020204" pitchFamily="34" charset="0"/>
              </a:rPr>
              <a:t> </a:t>
            </a:r>
            <a:r>
              <a:rPr lang="en-GB" spc="0" dirty="0" err="1">
                <a:solidFill>
                  <a:srgbClr val="672462"/>
                </a:solidFill>
                <a:latin typeface="Arial" panose="020B0604020202020204" pitchFamily="34" charset="0"/>
                <a:cs typeface="Arial" panose="020B0604020202020204" pitchFamily="34" charset="0"/>
              </a:rPr>
              <a:t>pitatistio</a:t>
            </a:r>
            <a:r>
              <a:rPr lang="en-GB" spc="0" dirty="0">
                <a:solidFill>
                  <a:srgbClr val="672462"/>
                </a:solidFill>
                <a:latin typeface="Arial" panose="020B0604020202020204" pitchFamily="34" charset="0"/>
                <a:cs typeface="Arial" panose="020B0604020202020204" pitchFamily="34" charset="0"/>
              </a:rPr>
              <a:t> </a:t>
            </a:r>
            <a:r>
              <a:rPr lang="en-GB" spc="0" dirty="0" err="1">
                <a:solidFill>
                  <a:srgbClr val="672462"/>
                </a:solidFill>
                <a:latin typeface="Arial" panose="020B0604020202020204" pitchFamily="34" charset="0"/>
                <a:cs typeface="Arial" panose="020B0604020202020204" pitchFamily="34" charset="0"/>
              </a:rPr>
              <a:t>dolorpo</a:t>
            </a:r>
            <a:r>
              <a:rPr lang="en-GB" spc="0" dirty="0">
                <a:solidFill>
                  <a:srgbClr val="672462"/>
                </a:solidFill>
                <a:latin typeface="Arial" panose="020B0604020202020204" pitchFamily="34" charset="0"/>
                <a:cs typeface="Arial" panose="020B0604020202020204" pitchFamily="34" charset="0"/>
              </a:rPr>
              <a:t> </a:t>
            </a:r>
            <a:r>
              <a:rPr lang="en-GB" spc="0" dirty="0" err="1">
                <a:solidFill>
                  <a:srgbClr val="672462"/>
                </a:solidFill>
                <a:latin typeface="Arial" panose="020B0604020202020204" pitchFamily="34" charset="0"/>
                <a:cs typeface="Arial" panose="020B0604020202020204" pitchFamily="34" charset="0"/>
              </a:rPr>
              <a:t>rporro</a:t>
            </a:r>
            <a:r>
              <a:rPr lang="en-GB" spc="0" dirty="0">
                <a:solidFill>
                  <a:srgbClr val="672462"/>
                </a:solidFill>
                <a:latin typeface="Arial" panose="020B0604020202020204" pitchFamily="34" charset="0"/>
                <a:cs typeface="Arial" panose="020B0604020202020204" pitchFamily="34" charset="0"/>
              </a:rPr>
              <a:t> qui </a:t>
            </a:r>
            <a:r>
              <a:rPr lang="en-GB" spc="0" dirty="0" err="1">
                <a:solidFill>
                  <a:srgbClr val="672462"/>
                </a:solidFill>
                <a:latin typeface="Arial" panose="020B0604020202020204" pitchFamily="34" charset="0"/>
                <a:cs typeface="Arial" panose="020B0604020202020204" pitchFamily="34" charset="0"/>
              </a:rPr>
              <a:t>doluptat</a:t>
            </a:r>
            <a:r>
              <a:rPr lang="en-GB" spc="0" dirty="0">
                <a:solidFill>
                  <a:srgbClr val="672462"/>
                </a:solidFill>
                <a:latin typeface="Arial" panose="020B0604020202020204" pitchFamily="34" charset="0"/>
                <a:cs typeface="Arial" panose="020B0604020202020204" pitchFamily="34" charset="0"/>
              </a:rPr>
              <a:t> res </a:t>
            </a:r>
            <a:r>
              <a:rPr lang="en-GB" spc="0" dirty="0" err="1">
                <a:solidFill>
                  <a:srgbClr val="672462"/>
                </a:solidFill>
                <a:latin typeface="Arial" panose="020B0604020202020204" pitchFamily="34" charset="0"/>
                <a:cs typeface="Arial" panose="020B0604020202020204" pitchFamily="34" charset="0"/>
              </a:rPr>
              <a:t>nulpariates</a:t>
            </a:r>
            <a:r>
              <a:rPr lang="en-GB" spc="0" dirty="0">
                <a:solidFill>
                  <a:srgbClr val="672462"/>
                </a:solidFill>
                <a:latin typeface="Arial" panose="020B0604020202020204" pitchFamily="34" charset="0"/>
                <a:cs typeface="Arial" panose="020B0604020202020204" pitchFamily="34" charset="0"/>
              </a:rPr>
              <a:t> </a:t>
            </a:r>
            <a:r>
              <a:rPr lang="en-GB" spc="0" dirty="0" err="1">
                <a:solidFill>
                  <a:srgbClr val="672462"/>
                </a:solidFill>
                <a:latin typeface="Arial" panose="020B0604020202020204" pitchFamily="34" charset="0"/>
                <a:cs typeface="Arial" panose="020B0604020202020204" pitchFamily="34" charset="0"/>
              </a:rPr>
              <a:t>miquate</a:t>
            </a:r>
            <a:r>
              <a:rPr lang="en-GB" spc="0" dirty="0">
                <a:solidFill>
                  <a:srgbClr val="672462"/>
                </a:solidFill>
                <a:latin typeface="Arial" panose="020B0604020202020204" pitchFamily="34" charset="0"/>
                <a:cs typeface="Arial" panose="020B0604020202020204" pitchFamily="34" charset="0"/>
              </a:rPr>
              <a:t>, as </a:t>
            </a:r>
            <a:r>
              <a:rPr lang="en-GB" spc="0" dirty="0" err="1">
                <a:solidFill>
                  <a:srgbClr val="672462"/>
                </a:solidFill>
                <a:latin typeface="Arial" panose="020B0604020202020204" pitchFamily="34" charset="0"/>
                <a:cs typeface="Arial" panose="020B0604020202020204" pitchFamily="34" charset="0"/>
              </a:rPr>
              <a:t>alibus</a:t>
            </a:r>
            <a:r>
              <a:rPr lang="en-GB" spc="0" dirty="0">
                <a:solidFill>
                  <a:srgbClr val="672462"/>
                </a:solidFill>
                <a:latin typeface="Arial" panose="020B0604020202020204" pitchFamily="34" charset="0"/>
                <a:cs typeface="Arial" panose="020B0604020202020204" pitchFamily="34" charset="0"/>
              </a:rPr>
              <a:t> at. </a:t>
            </a:r>
            <a:r>
              <a:rPr lang="en-GB" spc="0" dirty="0" err="1">
                <a:solidFill>
                  <a:srgbClr val="672462"/>
                </a:solidFill>
                <a:latin typeface="Arial" panose="020B0604020202020204" pitchFamily="34" charset="0"/>
                <a:cs typeface="Arial" panose="020B0604020202020204" pitchFamily="34" charset="0"/>
              </a:rPr>
              <a:t>Natatqui</a:t>
            </a:r>
            <a:r>
              <a:rPr lang="en-GB" spc="0" dirty="0">
                <a:solidFill>
                  <a:srgbClr val="672462"/>
                </a:solidFill>
                <a:latin typeface="Arial" panose="020B0604020202020204" pitchFamily="34" charset="0"/>
                <a:cs typeface="Arial" panose="020B0604020202020204" pitchFamily="34" charset="0"/>
              </a:rPr>
              <a:t> </a:t>
            </a:r>
            <a:r>
              <a:rPr lang="en-GB" spc="0" dirty="0" err="1">
                <a:solidFill>
                  <a:srgbClr val="672462"/>
                </a:solidFill>
                <a:latin typeface="Arial" panose="020B0604020202020204" pitchFamily="34" charset="0"/>
                <a:cs typeface="Arial" panose="020B0604020202020204" pitchFamily="34" charset="0"/>
              </a:rPr>
              <a:t>quodis</a:t>
            </a:r>
            <a:r>
              <a:rPr lang="en-GB" spc="0" dirty="0">
                <a:solidFill>
                  <a:srgbClr val="672462"/>
                </a:solidFill>
                <a:latin typeface="Arial" panose="020B0604020202020204" pitchFamily="34" charset="0"/>
                <a:cs typeface="Arial" panose="020B0604020202020204" pitchFamily="34" charset="0"/>
              </a:rPr>
              <a:t> </a:t>
            </a:r>
            <a:r>
              <a:rPr lang="en-GB" spc="0" dirty="0" err="1">
                <a:solidFill>
                  <a:srgbClr val="672462"/>
                </a:solidFill>
                <a:latin typeface="Arial" panose="020B0604020202020204" pitchFamily="34" charset="0"/>
                <a:cs typeface="Arial" panose="020B0604020202020204" pitchFamily="34" charset="0"/>
              </a:rPr>
              <a:t>essit</a:t>
            </a:r>
            <a:r>
              <a:rPr lang="en-GB" spc="0" dirty="0">
                <a:solidFill>
                  <a:srgbClr val="672462"/>
                </a:solidFill>
                <a:latin typeface="Arial" panose="020B0604020202020204" pitchFamily="34" charset="0"/>
                <a:cs typeface="Arial" panose="020B0604020202020204" pitchFamily="34" charset="0"/>
              </a:rPr>
              <a:t> que </a:t>
            </a:r>
            <a:r>
              <a:rPr lang="en-GB" spc="0" dirty="0" err="1">
                <a:solidFill>
                  <a:srgbClr val="672462"/>
                </a:solidFill>
                <a:latin typeface="Arial" panose="020B0604020202020204" pitchFamily="34" charset="0"/>
                <a:cs typeface="Arial" panose="020B0604020202020204" pitchFamily="34" charset="0"/>
              </a:rPr>
              <a:t>aut</a:t>
            </a:r>
            <a:r>
              <a:rPr lang="en-GB" spc="0" dirty="0">
                <a:solidFill>
                  <a:srgbClr val="672462"/>
                </a:solidFill>
                <a:latin typeface="Arial" panose="020B0604020202020204" pitchFamily="34" charset="0"/>
                <a:cs typeface="Arial" panose="020B0604020202020204" pitchFamily="34" charset="0"/>
              </a:rPr>
              <a:t> </a:t>
            </a:r>
            <a:r>
              <a:rPr lang="en-GB" spc="0" dirty="0" err="1">
                <a:solidFill>
                  <a:srgbClr val="672462"/>
                </a:solidFill>
                <a:latin typeface="Arial" panose="020B0604020202020204" pitchFamily="34" charset="0"/>
                <a:cs typeface="Arial" panose="020B0604020202020204" pitchFamily="34" charset="0"/>
              </a:rPr>
              <a:t>delibus</a:t>
            </a:r>
            <a:r>
              <a:rPr lang="en-GB" spc="0" dirty="0">
                <a:solidFill>
                  <a:srgbClr val="672462"/>
                </a:solidFill>
                <a:latin typeface="Arial" panose="020B0604020202020204" pitchFamily="34" charset="0"/>
                <a:cs typeface="Arial" panose="020B0604020202020204" pitchFamily="34" charset="0"/>
              </a:rPr>
              <a:t> </a:t>
            </a:r>
            <a:r>
              <a:rPr lang="en-GB" spc="0" dirty="0" err="1">
                <a:solidFill>
                  <a:srgbClr val="672462"/>
                </a:solidFill>
                <a:latin typeface="Arial" panose="020B0604020202020204" pitchFamily="34" charset="0"/>
                <a:cs typeface="Arial" panose="020B0604020202020204" pitchFamily="34" charset="0"/>
              </a:rPr>
              <a:t>alisInistior</a:t>
            </a:r>
            <a:r>
              <a:rPr lang="en-GB" spc="0" dirty="0">
                <a:solidFill>
                  <a:srgbClr val="672462"/>
                </a:solidFill>
                <a:latin typeface="Arial" panose="020B0604020202020204" pitchFamily="34" charset="0"/>
                <a:cs typeface="Arial" panose="020B0604020202020204" pitchFamily="34" charset="0"/>
              </a:rPr>
              <a:t> </a:t>
            </a:r>
            <a:r>
              <a:rPr lang="en-GB" spc="0" dirty="0" err="1">
                <a:solidFill>
                  <a:srgbClr val="672462"/>
                </a:solidFill>
                <a:latin typeface="Arial" panose="020B0604020202020204" pitchFamily="34" charset="0"/>
                <a:cs typeface="Arial" panose="020B0604020202020204" pitchFamily="34" charset="0"/>
              </a:rPr>
              <a:t>sita</a:t>
            </a:r>
            <a:r>
              <a:rPr lang="en-GB" spc="0" dirty="0">
                <a:solidFill>
                  <a:srgbClr val="672462"/>
                </a:solidFill>
                <a:latin typeface="Arial" panose="020B0604020202020204" pitchFamily="34" charset="0"/>
                <a:cs typeface="Arial" panose="020B0604020202020204" pitchFamily="34" charset="0"/>
              </a:rPr>
              <a:t> et </a:t>
            </a:r>
            <a:r>
              <a:rPr lang="en-GB" spc="0" dirty="0" err="1">
                <a:solidFill>
                  <a:srgbClr val="672462"/>
                </a:solidFill>
                <a:latin typeface="Arial" panose="020B0604020202020204" pitchFamily="34" charset="0"/>
                <a:cs typeface="Arial" panose="020B0604020202020204" pitchFamily="34" charset="0"/>
              </a:rPr>
              <a:t>veniet</a:t>
            </a:r>
            <a:r>
              <a:rPr lang="en-GB" spc="0" dirty="0">
                <a:solidFill>
                  <a:srgbClr val="672462"/>
                </a:solidFill>
                <a:latin typeface="Arial" panose="020B0604020202020204" pitchFamily="34" charset="0"/>
                <a:cs typeface="Arial" panose="020B0604020202020204" pitchFamily="34" charset="0"/>
              </a:rPr>
              <a:t> </a:t>
            </a:r>
            <a:r>
              <a:rPr lang="en-GB" spc="0" dirty="0" err="1">
                <a:solidFill>
                  <a:srgbClr val="672462"/>
                </a:solidFill>
                <a:latin typeface="Arial" panose="020B0604020202020204" pitchFamily="34" charset="0"/>
                <a:cs typeface="Arial" panose="020B0604020202020204" pitchFamily="34" charset="0"/>
              </a:rPr>
              <a:t>verio</a:t>
            </a:r>
            <a:r>
              <a:rPr lang="en-GB" spc="0" dirty="0">
                <a:solidFill>
                  <a:srgbClr val="672462"/>
                </a:solidFill>
                <a:latin typeface="Arial" panose="020B0604020202020204" pitchFamily="34" charset="0"/>
                <a:cs typeface="Arial" panose="020B0604020202020204" pitchFamily="34" charset="0"/>
              </a:rPr>
              <a:t> </a:t>
            </a:r>
            <a:r>
              <a:rPr lang="en-GB" spc="0" dirty="0" err="1">
                <a:solidFill>
                  <a:srgbClr val="672462"/>
                </a:solidFill>
                <a:latin typeface="Arial" panose="020B0604020202020204" pitchFamily="34" charset="0"/>
                <a:cs typeface="Arial" panose="020B0604020202020204" pitchFamily="34" charset="0"/>
              </a:rPr>
              <a:t>quae</a:t>
            </a:r>
            <a:r>
              <a:rPr lang="en-GB" spc="0" dirty="0">
                <a:solidFill>
                  <a:srgbClr val="672462"/>
                </a:solidFill>
                <a:latin typeface="Arial" panose="020B0604020202020204" pitchFamily="34" charset="0"/>
                <a:cs typeface="Arial" panose="020B0604020202020204" pitchFamily="34" charset="0"/>
              </a:rPr>
              <a:t>. </a:t>
            </a:r>
            <a:r>
              <a:rPr lang="en-GB" spc="0" dirty="0" err="1">
                <a:solidFill>
                  <a:srgbClr val="672462"/>
                </a:solidFill>
                <a:latin typeface="Arial" panose="020B0604020202020204" pitchFamily="34" charset="0"/>
                <a:cs typeface="Arial" panose="020B0604020202020204" pitchFamily="34" charset="0"/>
              </a:rPr>
              <a:t>Mosam</a:t>
            </a:r>
            <a:r>
              <a:rPr lang="en-GB" spc="0" dirty="0">
                <a:solidFill>
                  <a:srgbClr val="672462"/>
                </a:solidFill>
                <a:latin typeface="Arial" panose="020B0604020202020204" pitchFamily="34" charset="0"/>
                <a:cs typeface="Arial" panose="020B0604020202020204" pitchFamily="34" charset="0"/>
              </a:rPr>
              <a:t> </a:t>
            </a:r>
            <a:r>
              <a:rPr lang="en-GB" spc="0" dirty="0" err="1">
                <a:solidFill>
                  <a:srgbClr val="672462"/>
                </a:solidFill>
                <a:latin typeface="Arial" panose="020B0604020202020204" pitchFamily="34" charset="0"/>
                <a:cs typeface="Arial" panose="020B0604020202020204" pitchFamily="34" charset="0"/>
              </a:rPr>
              <a:t>eribusant</a:t>
            </a:r>
            <a:r>
              <a:rPr lang="en-GB" spc="0" dirty="0">
                <a:solidFill>
                  <a:srgbClr val="672462"/>
                </a:solidFill>
                <a:latin typeface="Arial" panose="020B0604020202020204" pitchFamily="34" charset="0"/>
                <a:cs typeface="Arial" panose="020B0604020202020204" pitchFamily="34" charset="0"/>
              </a:rPr>
              <a:t> lit </a:t>
            </a:r>
            <a:r>
              <a:rPr lang="en-GB" spc="0" dirty="0" err="1">
                <a:solidFill>
                  <a:srgbClr val="672462"/>
                </a:solidFill>
                <a:latin typeface="Arial" panose="020B0604020202020204" pitchFamily="34" charset="0"/>
                <a:cs typeface="Arial" panose="020B0604020202020204" pitchFamily="34" charset="0"/>
              </a:rPr>
              <a:t>lanita</a:t>
            </a:r>
            <a:r>
              <a:rPr lang="en-GB" spc="0" dirty="0">
                <a:solidFill>
                  <a:srgbClr val="672462"/>
                </a:solidFill>
                <a:latin typeface="Arial" panose="020B0604020202020204" pitchFamily="34" charset="0"/>
                <a:cs typeface="Arial" panose="020B0604020202020204" pitchFamily="34" charset="0"/>
              </a:rPr>
              <a:t> </a:t>
            </a:r>
            <a:r>
              <a:rPr lang="en-GB" spc="0" dirty="0" err="1">
                <a:solidFill>
                  <a:srgbClr val="672462"/>
                </a:solidFill>
                <a:latin typeface="Arial" panose="020B0604020202020204" pitchFamily="34" charset="0"/>
                <a:cs typeface="Arial" panose="020B0604020202020204" pitchFamily="34" charset="0"/>
              </a:rPr>
              <a:t>volorum</a:t>
            </a:r>
            <a:r>
              <a:rPr lang="en-GB" spc="0" dirty="0">
                <a:solidFill>
                  <a:srgbClr val="672462"/>
                </a:solidFill>
                <a:latin typeface="Arial" panose="020B0604020202020204" pitchFamily="34" charset="0"/>
                <a:cs typeface="Arial" panose="020B0604020202020204" pitchFamily="34" charset="0"/>
              </a:rPr>
              <a:t> es </a:t>
            </a:r>
            <a:r>
              <a:rPr lang="en-GB" spc="0" dirty="0" err="1">
                <a:solidFill>
                  <a:srgbClr val="672462"/>
                </a:solidFill>
                <a:latin typeface="Arial" panose="020B0604020202020204" pitchFamily="34" charset="0"/>
                <a:cs typeface="Arial" panose="020B0604020202020204" pitchFamily="34" charset="0"/>
              </a:rPr>
              <a:t>simagnimus</a:t>
            </a:r>
            <a:r>
              <a:rPr lang="en-GB" spc="0" dirty="0">
                <a:solidFill>
                  <a:srgbClr val="672462"/>
                </a:solidFill>
                <a:latin typeface="Arial" panose="020B0604020202020204" pitchFamily="34" charset="0"/>
                <a:cs typeface="Arial" panose="020B0604020202020204" pitchFamily="34" charset="0"/>
              </a:rPr>
              <a:t> </a:t>
            </a:r>
            <a:r>
              <a:rPr lang="en-GB" spc="0" dirty="0" err="1">
                <a:solidFill>
                  <a:srgbClr val="672462"/>
                </a:solidFill>
                <a:latin typeface="Arial" panose="020B0604020202020204" pitchFamily="34" charset="0"/>
                <a:cs typeface="Arial" panose="020B0604020202020204" pitchFamily="34" charset="0"/>
              </a:rPr>
              <a:t>autEbit</a:t>
            </a:r>
            <a:r>
              <a:rPr lang="en-GB" spc="0" dirty="0">
                <a:solidFill>
                  <a:srgbClr val="672462"/>
                </a:solidFill>
                <a:latin typeface="Arial" panose="020B0604020202020204" pitchFamily="34" charset="0"/>
                <a:cs typeface="Arial" panose="020B0604020202020204" pitchFamily="34" charset="0"/>
              </a:rPr>
              <a:t> </a:t>
            </a:r>
            <a:r>
              <a:rPr lang="en-GB" spc="0" dirty="0" err="1">
                <a:solidFill>
                  <a:srgbClr val="672462"/>
                </a:solidFill>
                <a:latin typeface="Arial" panose="020B0604020202020204" pitchFamily="34" charset="0"/>
                <a:cs typeface="Arial" panose="020B0604020202020204" pitchFamily="34" charset="0"/>
              </a:rPr>
              <a:t>magnatiumquo</a:t>
            </a:r>
            <a:r>
              <a:rPr lang="en-GB" spc="0" dirty="0">
                <a:solidFill>
                  <a:srgbClr val="672462"/>
                </a:solidFill>
                <a:latin typeface="Arial" panose="020B0604020202020204" pitchFamily="34" charset="0"/>
                <a:cs typeface="Arial" panose="020B0604020202020204" pitchFamily="34" charset="0"/>
              </a:rPr>
              <a:t> </a:t>
            </a:r>
            <a:r>
              <a:rPr lang="en-GB" spc="0" dirty="0" err="1">
                <a:solidFill>
                  <a:srgbClr val="672462"/>
                </a:solidFill>
                <a:latin typeface="Arial" panose="020B0604020202020204" pitchFamily="34" charset="0"/>
                <a:cs typeface="Arial" panose="020B0604020202020204" pitchFamily="34" charset="0"/>
              </a:rPr>
              <a:t>dusande</a:t>
            </a:r>
            <a:r>
              <a:rPr lang="en-GB" spc="0" dirty="0">
                <a:solidFill>
                  <a:srgbClr val="672462"/>
                </a:solidFill>
                <a:latin typeface="Arial" panose="020B0604020202020204" pitchFamily="34" charset="0"/>
                <a:cs typeface="Arial" panose="020B0604020202020204" pitchFamily="34" charset="0"/>
              </a:rPr>
              <a:t> verum </a:t>
            </a:r>
            <a:r>
              <a:rPr lang="en-GB" spc="0" dirty="0" err="1">
                <a:solidFill>
                  <a:srgbClr val="672462"/>
                </a:solidFill>
                <a:latin typeface="Arial" panose="020B0604020202020204" pitchFamily="34" charset="0"/>
                <a:cs typeface="Arial" panose="020B0604020202020204" pitchFamily="34" charset="0"/>
              </a:rPr>
              <a:t>doluptatqui</a:t>
            </a:r>
            <a:r>
              <a:rPr lang="en-GB" spc="0" dirty="0">
                <a:solidFill>
                  <a:srgbClr val="672462"/>
                </a:solidFill>
                <a:latin typeface="Arial" panose="020B0604020202020204" pitchFamily="34" charset="0"/>
                <a:cs typeface="Arial" panose="020B0604020202020204" pitchFamily="34" charset="0"/>
              </a:rPr>
              <a:t> </a:t>
            </a:r>
            <a:r>
              <a:rPr lang="en-GB" spc="0" dirty="0" err="1">
                <a:solidFill>
                  <a:srgbClr val="672462"/>
                </a:solidFill>
                <a:latin typeface="Arial" panose="020B0604020202020204" pitchFamily="34" charset="0"/>
                <a:cs typeface="Arial" panose="020B0604020202020204" pitchFamily="34" charset="0"/>
              </a:rPr>
              <a:t>custoris</a:t>
            </a:r>
            <a:r>
              <a:rPr lang="en-GB" spc="0" dirty="0">
                <a:solidFill>
                  <a:srgbClr val="672462"/>
                </a:solidFill>
                <a:latin typeface="Arial" panose="020B0604020202020204" pitchFamily="34" charset="0"/>
                <a:cs typeface="Arial" panose="020B0604020202020204" pitchFamily="34" charset="0"/>
              </a:rPr>
              <a:t> </a:t>
            </a:r>
            <a:r>
              <a:rPr lang="en-GB" spc="0" dirty="0" err="1">
                <a:solidFill>
                  <a:srgbClr val="672462"/>
                </a:solidFill>
                <a:latin typeface="Arial" panose="020B0604020202020204" pitchFamily="34" charset="0"/>
                <a:cs typeface="Arial" panose="020B0604020202020204" pitchFamily="34" charset="0"/>
              </a:rPr>
              <a:t>iunditam</a:t>
            </a:r>
            <a:r>
              <a:rPr lang="en-GB" spc="0" dirty="0">
                <a:solidFill>
                  <a:srgbClr val="672462"/>
                </a:solidFill>
                <a:latin typeface="Arial" panose="020B0604020202020204" pitchFamily="34" charset="0"/>
                <a:cs typeface="Arial" panose="020B0604020202020204" pitchFamily="34" charset="0"/>
              </a:rPr>
              <a:t> </a:t>
            </a:r>
            <a:r>
              <a:rPr lang="en-GB" spc="0" dirty="0" err="1">
                <a:solidFill>
                  <a:srgbClr val="672462"/>
                </a:solidFill>
                <a:latin typeface="Arial" panose="020B0604020202020204" pitchFamily="34" charset="0"/>
                <a:cs typeface="Arial" panose="020B0604020202020204" pitchFamily="34" charset="0"/>
              </a:rPr>
              <a:t>rerchicit</a:t>
            </a:r>
            <a:r>
              <a:rPr lang="en-GB" spc="0" dirty="0">
                <a:solidFill>
                  <a:srgbClr val="672462"/>
                </a:solidFill>
                <a:latin typeface="Arial" panose="020B0604020202020204" pitchFamily="34" charset="0"/>
                <a:cs typeface="Arial" panose="020B0604020202020204" pitchFamily="34" charset="0"/>
              </a:rPr>
              <a:t> </a:t>
            </a:r>
            <a:r>
              <a:rPr lang="en-GB" spc="0" dirty="0" err="1">
                <a:solidFill>
                  <a:srgbClr val="672462"/>
                </a:solidFill>
                <a:latin typeface="Arial" panose="020B0604020202020204" pitchFamily="34" charset="0"/>
                <a:cs typeface="Arial" panose="020B0604020202020204" pitchFamily="34" charset="0"/>
              </a:rPr>
              <a:t>est</a:t>
            </a:r>
            <a:r>
              <a:rPr lang="en-GB" spc="0" dirty="0">
                <a:solidFill>
                  <a:srgbClr val="672462"/>
                </a:solidFill>
                <a:latin typeface="Arial" panose="020B0604020202020204" pitchFamily="34" charset="0"/>
                <a:cs typeface="Arial" panose="020B0604020202020204" pitchFamily="34" charset="0"/>
              </a:rPr>
              <a:t> ad </a:t>
            </a:r>
            <a:r>
              <a:rPr lang="en-GB" spc="0" dirty="0" err="1">
                <a:solidFill>
                  <a:srgbClr val="672462"/>
                </a:solidFill>
                <a:latin typeface="Arial" panose="020B0604020202020204" pitchFamily="34" charset="0"/>
                <a:cs typeface="Arial" panose="020B0604020202020204" pitchFamily="34" charset="0"/>
              </a:rPr>
              <a:t>ut</a:t>
            </a:r>
            <a:r>
              <a:rPr lang="en-GB" spc="0" dirty="0">
                <a:solidFill>
                  <a:srgbClr val="672462"/>
                </a:solidFill>
                <a:latin typeface="Arial" panose="020B0604020202020204" pitchFamily="34" charset="0"/>
                <a:cs typeface="Arial" panose="020B0604020202020204" pitchFamily="34" charset="0"/>
              </a:rPr>
              <a:t> qui </a:t>
            </a:r>
            <a:r>
              <a:rPr lang="en-GB" spc="0" dirty="0" err="1">
                <a:solidFill>
                  <a:srgbClr val="672462"/>
                </a:solidFill>
                <a:latin typeface="Arial" panose="020B0604020202020204" pitchFamily="34" charset="0"/>
                <a:cs typeface="Arial" panose="020B0604020202020204" pitchFamily="34" charset="0"/>
              </a:rPr>
              <a:t>corerci</a:t>
            </a:r>
            <a:r>
              <a:rPr lang="en-GB" spc="0" dirty="0">
                <a:solidFill>
                  <a:srgbClr val="672462"/>
                </a:solidFill>
                <a:latin typeface="Arial" panose="020B0604020202020204" pitchFamily="34" charset="0"/>
                <a:cs typeface="Arial" panose="020B0604020202020204" pitchFamily="34" charset="0"/>
              </a:rPr>
              <a:t> </a:t>
            </a:r>
            <a:r>
              <a:rPr lang="en-GB" spc="0" dirty="0" err="1">
                <a:solidFill>
                  <a:srgbClr val="672462"/>
                </a:solidFill>
                <a:latin typeface="Arial" panose="020B0604020202020204" pitchFamily="34" charset="0"/>
                <a:cs typeface="Arial" panose="020B0604020202020204" pitchFamily="34" charset="0"/>
              </a:rPr>
              <a:t>psaperruntia</a:t>
            </a:r>
            <a:r>
              <a:rPr lang="en-GB" spc="0" dirty="0">
                <a:solidFill>
                  <a:srgbClr val="672462"/>
                </a:solidFill>
                <a:latin typeface="Arial" panose="020B0604020202020204" pitchFamily="34" charset="0"/>
                <a:cs typeface="Arial" panose="020B0604020202020204" pitchFamily="34" charset="0"/>
              </a:rPr>
              <a:t> </a:t>
            </a:r>
            <a:r>
              <a:rPr lang="en-GB" spc="0" dirty="0" err="1">
                <a:solidFill>
                  <a:srgbClr val="672462"/>
                </a:solidFill>
                <a:latin typeface="Arial" panose="020B0604020202020204" pitchFamily="34" charset="0"/>
                <a:cs typeface="Arial" panose="020B0604020202020204" pitchFamily="34" charset="0"/>
              </a:rPr>
              <a:t>voloris</a:t>
            </a:r>
            <a:r>
              <a:rPr lang="en-GB" spc="0" dirty="0">
                <a:solidFill>
                  <a:srgbClr val="672462"/>
                </a:solidFill>
                <a:latin typeface="Arial" panose="020B0604020202020204" pitchFamily="34" charset="0"/>
                <a:cs typeface="Arial" panose="020B0604020202020204" pitchFamily="34" charset="0"/>
              </a:rPr>
              <a:t> </a:t>
            </a:r>
            <a:r>
              <a:rPr lang="en-GB" spc="0" dirty="0" err="1">
                <a:solidFill>
                  <a:srgbClr val="672462"/>
                </a:solidFill>
                <a:latin typeface="Arial" panose="020B0604020202020204" pitchFamily="34" charset="0"/>
                <a:cs typeface="Arial" panose="020B0604020202020204" pitchFamily="34" charset="0"/>
              </a:rPr>
              <a:t>aute</a:t>
            </a:r>
            <a:r>
              <a:rPr lang="en-GB" spc="0" dirty="0">
                <a:solidFill>
                  <a:srgbClr val="672462"/>
                </a:solidFill>
                <a:latin typeface="Arial" panose="020B0604020202020204" pitchFamily="34" charset="0"/>
                <a:cs typeface="Arial" panose="020B0604020202020204" pitchFamily="34" charset="0"/>
              </a:rPr>
              <a:t> </a:t>
            </a:r>
            <a:r>
              <a:rPr lang="en-GB" spc="0" dirty="0" err="1">
                <a:solidFill>
                  <a:srgbClr val="672462"/>
                </a:solidFill>
                <a:latin typeface="Arial" panose="020B0604020202020204" pitchFamily="34" charset="0"/>
                <a:cs typeface="Arial" panose="020B0604020202020204" pitchFamily="34" charset="0"/>
              </a:rPr>
              <a:t>dellaut</a:t>
            </a:r>
            <a:r>
              <a:rPr lang="en-GB" spc="0" dirty="0">
                <a:solidFill>
                  <a:srgbClr val="672462"/>
                </a:solidFill>
                <a:latin typeface="Arial" panose="020B0604020202020204" pitchFamily="34" charset="0"/>
                <a:cs typeface="Arial" panose="020B0604020202020204" pitchFamily="34" charset="0"/>
              </a:rPr>
              <a:t> asperum </a:t>
            </a:r>
            <a:r>
              <a:rPr lang="en-GB" spc="0" dirty="0" err="1">
                <a:solidFill>
                  <a:srgbClr val="672462"/>
                </a:solidFill>
                <a:latin typeface="Arial" panose="020B0604020202020204" pitchFamily="34" charset="0"/>
                <a:cs typeface="Arial" panose="020B0604020202020204" pitchFamily="34" charset="0"/>
              </a:rPr>
              <a:t>quidemq</a:t>
            </a:r>
            <a:r>
              <a:rPr lang="en-GB" spc="0" dirty="0">
                <a:solidFill>
                  <a:srgbClr val="672462"/>
                </a:solidFill>
                <a:latin typeface="Arial" panose="020B0604020202020204" pitchFamily="34" charset="0"/>
                <a:cs typeface="Arial" panose="020B0604020202020204" pitchFamily="34" charset="0"/>
              </a:rPr>
              <a:t>.</a:t>
            </a:r>
          </a:p>
          <a:p>
            <a:pPr marL="0" marR="0" indent="0" algn="ctr" defTabSz="2438338"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rgbClr val="5E5E5E"/>
              </a:solidFill>
              <a:effectLst/>
              <a:uFillTx/>
              <a:latin typeface="+mn-lt"/>
              <a:ea typeface="+mn-ea"/>
              <a:cs typeface="+mn-cs"/>
              <a:sym typeface="Helvetica Neue"/>
            </a:endParaRPr>
          </a:p>
        </p:txBody>
      </p:sp>
    </p:spTree>
    <p:extLst>
      <p:ext uri="{BB962C8B-B14F-4D97-AF65-F5344CB8AC3E}">
        <p14:creationId xmlns:p14="http://schemas.microsoft.com/office/powerpoint/2010/main" val="642373123"/>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
  <p:cSld name="Title slide w/Multiple Images">
    <p:spTree>
      <p:nvGrpSpPr>
        <p:cNvPr id="1" name=""/>
        <p:cNvGrpSpPr/>
        <p:nvPr/>
      </p:nvGrpSpPr>
      <p:grpSpPr>
        <a:xfrm>
          <a:off x="0" y="0"/>
          <a:ext cx="0" cy="0"/>
          <a:chOff x="0" y="0"/>
          <a:chExt cx="0" cy="0"/>
        </a:xfrm>
      </p:grpSpPr>
      <p:pic>
        <p:nvPicPr>
          <p:cNvPr id="143" name="pg9.jpg"/>
          <p:cNvPicPr>
            <a:picLocks noChangeAspect="1"/>
          </p:cNvPicPr>
          <p:nvPr/>
        </p:nvPicPr>
        <p:blipFill>
          <a:blip r:embed="rId2">
            <a:extLst>
              <a:ext uri="{28A0092B-C50C-407E-A947-70E740481C1C}">
                <a14:useLocalDpi xmlns:a14="http://schemas.microsoft.com/office/drawing/2010/main" val="0"/>
              </a:ext>
            </a:extLst>
          </a:blip>
          <a:srcRect/>
          <a:stretch/>
        </p:blipFill>
        <p:spPr>
          <a:xfrm>
            <a:off x="951" y="535"/>
            <a:ext cx="24382097" cy="13714930"/>
          </a:xfrm>
          <a:prstGeom prst="rect">
            <a:avLst/>
          </a:prstGeom>
          <a:ln w="12700">
            <a:miter lim="400000"/>
          </a:ln>
        </p:spPr>
      </p:pic>
      <p:sp>
        <p:nvSpPr>
          <p:cNvPr id="144" name="Slide Number"/>
          <p:cNvSpPr txBox="1">
            <a:spLocks noGrp="1"/>
          </p:cNvSpPr>
          <p:nvPr>
            <p:ph type="sldNum" sz="quarter" idx="2"/>
          </p:nvPr>
        </p:nvSpPr>
        <p:spPr>
          <a:xfrm>
            <a:off x="466968" y="12925440"/>
            <a:ext cx="407343" cy="431801"/>
          </a:xfrm>
          <a:prstGeom prst="rect">
            <a:avLst/>
          </a:prstGeom>
        </p:spPr>
        <p:txBody>
          <a:bodyPr/>
          <a:lstStyle>
            <a:lvl1pPr>
              <a:defRPr>
                <a:solidFill>
                  <a:srgbClr val="825C8A"/>
                </a:solidFill>
              </a:defRPr>
            </a:lvl1pPr>
          </a:lstStyle>
          <a:p>
            <a:fld id="{86CB4B4D-7CA3-9044-876B-883B54F8677D}" type="slidenum">
              <a:t>‹#›</a:t>
            </a:fld>
            <a:endParaRPr/>
          </a:p>
        </p:txBody>
      </p:sp>
      <p:sp>
        <p:nvSpPr>
          <p:cNvPr id="145" name="Screenshot 2021-04-19 at 13.38.39.png"/>
          <p:cNvSpPr>
            <a:spLocks noGrp="1"/>
          </p:cNvSpPr>
          <p:nvPr>
            <p:ph type="pic" sz="quarter" idx="21"/>
          </p:nvPr>
        </p:nvSpPr>
        <p:spPr>
          <a:xfrm>
            <a:off x="7688752" y="7890348"/>
            <a:ext cx="14879561" cy="4083173"/>
          </a:xfrm>
          <a:prstGeom prst="rect">
            <a:avLst/>
          </a:prstGeom>
        </p:spPr>
        <p:txBody>
          <a:bodyPr lIns="91439" tIns="45719" rIns="91439" bIns="45719">
            <a:noAutofit/>
          </a:bodyPr>
          <a:lstStyle/>
          <a:p>
            <a:endParaRPr/>
          </a:p>
        </p:txBody>
      </p:sp>
      <p:sp>
        <p:nvSpPr>
          <p:cNvPr id="146" name="Screenshot 2021-04-19 at 13.38.20.png"/>
          <p:cNvSpPr>
            <a:spLocks noGrp="1"/>
          </p:cNvSpPr>
          <p:nvPr>
            <p:ph type="pic" sz="quarter" idx="22"/>
          </p:nvPr>
        </p:nvSpPr>
        <p:spPr>
          <a:xfrm>
            <a:off x="1904773" y="4958060"/>
            <a:ext cx="9070056" cy="6880732"/>
          </a:xfrm>
          <a:prstGeom prst="rect">
            <a:avLst/>
          </a:prstGeom>
        </p:spPr>
        <p:txBody>
          <a:bodyPr lIns="91439" tIns="45719" rIns="91439" bIns="45719">
            <a:noAutofit/>
          </a:bodyPr>
          <a:lstStyle/>
          <a:p>
            <a:endParaRPr/>
          </a:p>
        </p:txBody>
      </p:sp>
      <p:sp>
        <p:nvSpPr>
          <p:cNvPr id="147" name="Screenshot 2021-04-19 at 13.38.26.png"/>
          <p:cNvSpPr>
            <a:spLocks noGrp="1"/>
          </p:cNvSpPr>
          <p:nvPr>
            <p:ph type="pic" sz="quarter" idx="23"/>
          </p:nvPr>
        </p:nvSpPr>
        <p:spPr>
          <a:xfrm>
            <a:off x="17106289" y="2653845"/>
            <a:ext cx="3456735" cy="5052152"/>
          </a:xfrm>
          <a:prstGeom prst="rect">
            <a:avLst/>
          </a:prstGeom>
        </p:spPr>
        <p:txBody>
          <a:bodyPr lIns="91439" tIns="45719" rIns="91439" bIns="45719">
            <a:noAutofit/>
          </a:bodyPr>
          <a:lstStyle/>
          <a:p>
            <a:endParaRPr/>
          </a:p>
        </p:txBody>
      </p:sp>
      <p:sp>
        <p:nvSpPr>
          <p:cNvPr id="148" name="Screenshot 2021-04-19 at 13.38.33.png"/>
          <p:cNvSpPr>
            <a:spLocks noGrp="1"/>
          </p:cNvSpPr>
          <p:nvPr>
            <p:ph type="pic" sz="quarter" idx="24"/>
          </p:nvPr>
        </p:nvSpPr>
        <p:spPr>
          <a:xfrm>
            <a:off x="11711669" y="1658265"/>
            <a:ext cx="4437069" cy="6529465"/>
          </a:xfrm>
          <a:prstGeom prst="rect">
            <a:avLst/>
          </a:prstGeom>
        </p:spPr>
        <p:txBody>
          <a:bodyPr lIns="91439" tIns="45719" rIns="91439" bIns="45719">
            <a:noAutofit/>
          </a:bodyPr>
          <a:lstStyle/>
          <a:p>
            <a:endParaRPr/>
          </a:p>
        </p:txBody>
      </p:sp>
      <p:sp>
        <p:nvSpPr>
          <p:cNvPr id="149" name="Expand your Opportunities with Edge Hill"/>
          <p:cNvSpPr txBox="1"/>
          <p:nvPr/>
        </p:nvSpPr>
        <p:spPr>
          <a:xfrm>
            <a:off x="18254814" y="12919382"/>
            <a:ext cx="6218840" cy="8066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1pPr algn="l">
              <a:lnSpc>
                <a:spcPct val="170000"/>
              </a:lnSpc>
              <a:defRPr sz="2200" spc="-44">
                <a:solidFill>
                  <a:srgbClr val="FFFFFF"/>
                </a:solidFill>
                <a:latin typeface="Trebuchet MS"/>
                <a:ea typeface="Trebuchet MS"/>
                <a:cs typeface="Trebuchet MS"/>
                <a:sym typeface="Trebuchet MS"/>
              </a:defRPr>
            </a:lvl1pPr>
          </a:lstStyle>
          <a:p>
            <a:r>
              <a:rPr b="0" i="0" dirty="0">
                <a:latin typeface="Arial" panose="020B0604020202020204" pitchFamily="34" charset="0"/>
                <a:cs typeface="Arial" panose="020B0604020202020204" pitchFamily="34" charset="0"/>
              </a:rPr>
              <a:t>Expand your Opportunities with Edge Hill</a:t>
            </a:r>
          </a:p>
        </p:txBody>
      </p:sp>
      <p:sp>
        <p:nvSpPr>
          <p:cNvPr id="150" name="Title slide with multiple images"/>
          <p:cNvSpPr txBox="1">
            <a:spLocks noGrp="1"/>
          </p:cNvSpPr>
          <p:nvPr>
            <p:ph type="body" sz="quarter" idx="25" hasCustomPrompt="1"/>
          </p:nvPr>
        </p:nvSpPr>
        <p:spPr>
          <a:xfrm>
            <a:off x="1874842" y="1877214"/>
            <a:ext cx="9006552" cy="3779441"/>
          </a:xfrm>
          <a:prstGeom prst="rect">
            <a:avLst/>
          </a:prstGeom>
        </p:spPr>
        <p:txBody>
          <a:bodyPr/>
          <a:lstStyle>
            <a:lvl1pPr marL="0" indent="0">
              <a:lnSpc>
                <a:spcPts val="9200"/>
              </a:lnSpc>
              <a:spcBef>
                <a:spcPts val="0"/>
              </a:spcBef>
              <a:buSzTx/>
              <a:buNone/>
              <a:defRPr sz="9200" b="0" i="0" spc="183">
                <a:solidFill>
                  <a:srgbClr val="672462"/>
                </a:solidFill>
                <a:latin typeface="+mj-lt"/>
                <a:ea typeface="Arial" panose="020B0604020202020204" pitchFamily="34" charset="0"/>
                <a:cs typeface="Arial" panose="020B0604020202020204" pitchFamily="34" charset="0"/>
                <a:sym typeface="Trebuchet MS"/>
              </a:defRPr>
            </a:lvl1pPr>
          </a:lstStyle>
          <a:p>
            <a:r>
              <a:rPr dirty="0"/>
              <a:t>Title slide with multiple images</a:t>
            </a:r>
          </a:p>
        </p:txBody>
      </p:sp>
    </p:spTree>
    <p:extLst>
      <p:ext uri="{BB962C8B-B14F-4D97-AF65-F5344CB8AC3E}">
        <p14:creationId xmlns:p14="http://schemas.microsoft.com/office/powerpoint/2010/main" val="3396050618"/>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x">
  <p:cSld name="Back Page">
    <p:spTree>
      <p:nvGrpSpPr>
        <p:cNvPr id="1" name=""/>
        <p:cNvGrpSpPr/>
        <p:nvPr/>
      </p:nvGrpSpPr>
      <p:grpSpPr>
        <a:xfrm>
          <a:off x="0" y="0"/>
          <a:ext cx="0" cy="0"/>
          <a:chOff x="0" y="0"/>
          <a:chExt cx="0" cy="0"/>
        </a:xfrm>
      </p:grpSpPr>
      <p:sp>
        <p:nvSpPr>
          <p:cNvPr id="159" name="EHU.AC.UK/DISCOVER"/>
          <p:cNvSpPr txBox="1"/>
          <p:nvPr/>
        </p:nvSpPr>
        <p:spPr>
          <a:xfrm>
            <a:off x="1206498" y="8058521"/>
            <a:ext cx="21971004" cy="16159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1pPr>
              <a:lnSpc>
                <a:spcPts val="12500"/>
              </a:lnSpc>
              <a:defRPr sz="3300" spc="264">
                <a:solidFill>
                  <a:srgbClr val="FFFFFF"/>
                </a:solidFill>
                <a:latin typeface="Trebuchet MS"/>
                <a:ea typeface="Trebuchet MS"/>
                <a:cs typeface="Trebuchet MS"/>
                <a:sym typeface="Trebuchet MS"/>
              </a:defRPr>
            </a:lvl1pPr>
          </a:lstStyle>
          <a:p>
            <a:r>
              <a:rPr sz="4400" b="0" i="0" dirty="0">
                <a:latin typeface="Arial" panose="020B0604020202020204" pitchFamily="34" charset="0"/>
                <a:cs typeface="Arial" panose="020B0604020202020204" pitchFamily="34" charset="0"/>
              </a:rPr>
              <a:t>EHU.AC</a:t>
            </a:r>
            <a:r>
              <a:rPr lang="en-GB" sz="4400" b="0" i="0" dirty="0">
                <a:latin typeface="Arial" panose="020B0604020202020204" pitchFamily="34" charset="0"/>
                <a:cs typeface="Arial" panose="020B0604020202020204" pitchFamily="34" charset="0"/>
              </a:rPr>
              <a:t>.</a:t>
            </a:r>
            <a:r>
              <a:rPr sz="4400" b="0" i="0" dirty="0">
                <a:latin typeface="Arial" panose="020B0604020202020204" pitchFamily="34" charset="0"/>
                <a:cs typeface="Arial" panose="020B0604020202020204" pitchFamily="34" charset="0"/>
              </a:rPr>
              <a:t>UK/DISCOVER</a:t>
            </a:r>
          </a:p>
        </p:txBody>
      </p:sp>
      <p:pic>
        <p:nvPicPr>
          <p:cNvPr id="158" name="EHU Logo White.pdf"/>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8750863" y="5167559"/>
            <a:ext cx="6882272" cy="2743200"/>
          </a:xfrm>
          <a:prstGeom prst="rect">
            <a:avLst/>
          </a:prstGeom>
          <a:ln w="12700">
            <a:miter lim="400000"/>
          </a:ln>
        </p:spPr>
      </p:pic>
      <p:pic>
        <p:nvPicPr>
          <p:cNvPr id="160" name="Image" descr="Image"/>
          <p:cNvPicPr>
            <a:picLocks noChangeAspect="1"/>
          </p:cNvPicPr>
          <p:nvPr/>
        </p:nvPicPr>
        <p:blipFill>
          <a:blip r:embed="rId3"/>
          <a:stretch>
            <a:fillRect/>
          </a:stretch>
        </p:blipFill>
        <p:spPr>
          <a:xfrm>
            <a:off x="8878788" y="10483265"/>
            <a:ext cx="6754347" cy="979070"/>
          </a:xfrm>
          <a:prstGeom prst="rect">
            <a:avLst/>
          </a:prstGeom>
          <a:ln w="12700">
            <a:miter lim="400000"/>
          </a:ln>
        </p:spPr>
      </p:pic>
      <p:sp>
        <p:nvSpPr>
          <p:cNvPr id="161" name="Slide Number"/>
          <p:cNvSpPr txBox="1">
            <a:spLocks noGrp="1"/>
          </p:cNvSpPr>
          <p:nvPr>
            <p:ph type="sldNum" sz="quarter" idx="2"/>
          </p:nvPr>
        </p:nvSpPr>
        <p:spPr>
          <a:xfrm>
            <a:off x="466968" y="12900706"/>
            <a:ext cx="461665" cy="456535"/>
          </a:xfrm>
          <a:prstGeom prst="rect">
            <a:avLst/>
          </a:prstGeom>
        </p:spPr>
        <p:txBody>
          <a:bodyPr/>
          <a:lstStyle>
            <a:lvl1pPr>
              <a:defRPr sz="2300">
                <a:solidFill>
                  <a:srgbClr val="FFFFFF"/>
                </a:solidFill>
                <a:latin typeface="Arial" panose="020B0604020202020204" pitchFamily="34" charset="0"/>
                <a:ea typeface="Arial" panose="020B0604020202020204" pitchFamily="34" charset="0"/>
                <a:cs typeface="Arial" panose="020B0604020202020204" pitchFamily="34" charset="0"/>
                <a:sym typeface="Gibson Book"/>
              </a:defRPr>
            </a:lvl1pPr>
          </a:lstStyle>
          <a:p>
            <a:fld id="{86CB4B4D-7CA3-9044-876B-883B54F8677D}" type="slidenum">
              <a:rPr lang="en-GB" smtClean="0"/>
              <a:pPr/>
              <a:t>‹#›</a:t>
            </a:fld>
            <a:endParaRPr lang="en-GB" dirty="0"/>
          </a:p>
        </p:txBody>
      </p:sp>
    </p:spTree>
    <p:extLst>
      <p:ext uri="{BB962C8B-B14F-4D97-AF65-F5344CB8AC3E}">
        <p14:creationId xmlns:p14="http://schemas.microsoft.com/office/powerpoint/2010/main" val="2833244505"/>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1_Section Divider">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81" name="pg7.jpg"/>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51" y="535"/>
            <a:ext cx="24382097" cy="13714930"/>
          </a:xfrm>
          <a:prstGeom prst="rect">
            <a:avLst/>
          </a:prstGeom>
          <a:ln w="12700">
            <a:miter lim="400000"/>
          </a:ln>
        </p:spPr>
      </p:pic>
      <p:sp>
        <p:nvSpPr>
          <p:cNvPr id="82" name="Slide Number"/>
          <p:cNvSpPr txBox="1">
            <a:spLocks noGrp="1"/>
          </p:cNvSpPr>
          <p:nvPr>
            <p:ph type="sldNum" sz="quarter" idx="2"/>
          </p:nvPr>
        </p:nvSpPr>
        <p:spPr>
          <a:xfrm>
            <a:off x="466968" y="12925440"/>
            <a:ext cx="407343" cy="431801"/>
          </a:xfrm>
          <a:prstGeom prst="rect">
            <a:avLst/>
          </a:prstGeom>
        </p:spPr>
        <p:txBody>
          <a:bodyPr/>
          <a:lstStyle/>
          <a:p>
            <a:fld id="{86CB4B4D-7CA3-9044-876B-883B54F8677D}" type="slidenum">
              <a:t>‹#›</a:t>
            </a:fld>
            <a:endParaRPr/>
          </a:p>
        </p:txBody>
      </p:sp>
      <p:sp>
        <p:nvSpPr>
          <p:cNvPr id="85" name="Expand your Opportunities with Edge Hill"/>
          <p:cNvSpPr txBox="1"/>
          <p:nvPr/>
        </p:nvSpPr>
        <p:spPr>
          <a:xfrm>
            <a:off x="18254814" y="12919382"/>
            <a:ext cx="6218840" cy="8066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lvl1pPr algn="l">
              <a:lnSpc>
                <a:spcPct val="170000"/>
              </a:lnSpc>
              <a:defRPr sz="2200" spc="-44">
                <a:solidFill>
                  <a:srgbClr val="825C8A"/>
                </a:solidFill>
                <a:latin typeface="Trebuchet MS"/>
                <a:ea typeface="Trebuchet MS"/>
                <a:cs typeface="Trebuchet MS"/>
                <a:sym typeface="Trebuchet MS"/>
              </a:defRPr>
            </a:lvl1pPr>
          </a:lstStyle>
          <a:p>
            <a:r>
              <a:rPr b="0" i="0" dirty="0">
                <a:solidFill>
                  <a:srgbClr val="672462"/>
                </a:solidFill>
                <a:latin typeface="Arial" panose="020B0604020202020204" pitchFamily="34" charset="0"/>
                <a:cs typeface="Arial" panose="020B0604020202020204" pitchFamily="34" charset="0"/>
              </a:rPr>
              <a:t>Expand your Opportunities with Edge Hill</a:t>
            </a:r>
          </a:p>
        </p:txBody>
      </p:sp>
      <p:sp>
        <p:nvSpPr>
          <p:cNvPr id="2" name="Section…">
            <a:extLst>
              <a:ext uri="{FF2B5EF4-FFF2-40B4-BE49-F238E27FC236}">
                <a16:creationId xmlns:a16="http://schemas.microsoft.com/office/drawing/2014/main" id="{5A871C32-5D5E-9D2C-A80B-6ED9396E940C}"/>
              </a:ext>
            </a:extLst>
          </p:cNvPr>
          <p:cNvSpPr txBox="1">
            <a:spLocks noGrp="1"/>
          </p:cNvSpPr>
          <p:nvPr>
            <p:ph type="body" sz="half" idx="22" hasCustomPrompt="1"/>
          </p:nvPr>
        </p:nvSpPr>
        <p:spPr>
          <a:xfrm>
            <a:off x="0" y="5385031"/>
            <a:ext cx="12371612" cy="2945938"/>
          </a:xfrm>
          <a:prstGeom prst="rect">
            <a:avLst/>
          </a:prstGeom>
        </p:spPr>
        <p:txBody>
          <a:bodyPr/>
          <a:lstStyle>
            <a:lvl1pPr>
              <a:defRPr b="0" i="0">
                <a:latin typeface="Georgia" panose="02040502050405020303" pitchFamily="18" charset="0"/>
                <a:cs typeface="Arial" panose="020B0604020202020204" pitchFamily="34" charset="0"/>
              </a:defRPr>
            </a:lvl1pPr>
          </a:lstStyle>
          <a:p>
            <a:pPr marL="0" indent="0" algn="ctr">
              <a:lnSpc>
                <a:spcPts val="12000"/>
              </a:lnSpc>
              <a:spcBef>
                <a:spcPts val="0"/>
              </a:spcBef>
              <a:buSzTx/>
              <a:buNone/>
              <a:defRPr sz="12000">
                <a:solidFill>
                  <a:srgbClr val="FFFFFF"/>
                </a:solidFill>
                <a:latin typeface="Trebuchet MS"/>
                <a:ea typeface="Trebuchet MS"/>
                <a:cs typeface="Trebuchet MS"/>
                <a:sym typeface="Trebuchet MS"/>
              </a:defRPr>
            </a:pPr>
            <a:r>
              <a:rPr dirty="0"/>
              <a:t>Section divider slide title</a:t>
            </a:r>
          </a:p>
          <a:p>
            <a:pPr marL="0" indent="0" algn="ctr">
              <a:lnSpc>
                <a:spcPts val="12000"/>
              </a:lnSpc>
              <a:spcBef>
                <a:spcPts val="0"/>
              </a:spcBef>
              <a:buSzTx/>
              <a:buNone/>
              <a:defRPr sz="12000">
                <a:solidFill>
                  <a:srgbClr val="FFFFFF"/>
                </a:solidFill>
                <a:latin typeface="Trebuchet MS"/>
                <a:ea typeface="Trebuchet MS"/>
                <a:cs typeface="Trebuchet MS"/>
                <a:sym typeface="Trebuchet MS"/>
              </a:defRPr>
            </a:pPr>
            <a:endParaRPr dirty="0"/>
          </a:p>
        </p:txBody>
      </p:sp>
    </p:spTree>
    <p:extLst>
      <p:ext uri="{BB962C8B-B14F-4D97-AF65-F5344CB8AC3E}">
        <p14:creationId xmlns:p14="http://schemas.microsoft.com/office/powerpoint/2010/main" val="78415210"/>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Content Slide With No Imagery">
    <p:spTree>
      <p:nvGrpSpPr>
        <p:cNvPr id="1" name=""/>
        <p:cNvGrpSpPr/>
        <p:nvPr/>
      </p:nvGrpSpPr>
      <p:grpSpPr>
        <a:xfrm>
          <a:off x="0" y="0"/>
          <a:ext cx="0" cy="0"/>
          <a:chOff x="0" y="0"/>
          <a:chExt cx="0" cy="0"/>
        </a:xfrm>
      </p:grpSpPr>
      <p:sp>
        <p:nvSpPr>
          <p:cNvPr id="93" name="Slide Number"/>
          <p:cNvSpPr txBox="1">
            <a:spLocks noGrp="1"/>
          </p:cNvSpPr>
          <p:nvPr>
            <p:ph type="sldNum" sz="quarter" idx="2"/>
          </p:nvPr>
        </p:nvSpPr>
        <p:spPr>
          <a:xfrm>
            <a:off x="466968" y="12925440"/>
            <a:ext cx="407343" cy="431801"/>
          </a:xfrm>
          <a:prstGeom prst="rect">
            <a:avLst/>
          </a:prstGeom>
        </p:spPr>
        <p:txBody>
          <a:bodyPr/>
          <a:lstStyle>
            <a:lvl1pPr>
              <a:defRPr>
                <a:solidFill>
                  <a:srgbClr val="825C8A"/>
                </a:solidFill>
              </a:defRPr>
            </a:lvl1pPr>
          </a:lstStyle>
          <a:p>
            <a:fld id="{86CB4B4D-7CA3-9044-876B-883B54F8677D}" type="slidenum">
              <a:t>‹#›</a:t>
            </a:fld>
            <a:endParaRPr/>
          </a:p>
        </p:txBody>
      </p:sp>
      <p:sp>
        <p:nvSpPr>
          <p:cNvPr id="94" name="Content slide without images"/>
          <p:cNvSpPr txBox="1">
            <a:spLocks noGrp="1"/>
          </p:cNvSpPr>
          <p:nvPr>
            <p:ph type="body" sz="quarter" idx="21" hasCustomPrompt="1"/>
          </p:nvPr>
        </p:nvSpPr>
        <p:spPr>
          <a:xfrm>
            <a:off x="5272861" y="2221383"/>
            <a:ext cx="13838278" cy="3050706"/>
          </a:xfrm>
          <a:prstGeom prst="rect">
            <a:avLst/>
          </a:prstGeom>
        </p:spPr>
        <p:txBody>
          <a:bodyPr/>
          <a:lstStyle>
            <a:lvl1pPr marL="0" indent="0" algn="ctr">
              <a:lnSpc>
                <a:spcPts val="10400"/>
              </a:lnSpc>
              <a:spcBef>
                <a:spcPts val="0"/>
              </a:spcBef>
              <a:buSzTx/>
              <a:buNone/>
              <a:defRPr sz="10400" b="0" i="0">
                <a:solidFill>
                  <a:srgbClr val="FFFFFF"/>
                </a:solidFill>
                <a:latin typeface="+mj-lt"/>
                <a:ea typeface="Arial" panose="020B0604020202020204" pitchFamily="34" charset="0"/>
                <a:cs typeface="Arial" panose="020B0604020202020204" pitchFamily="34" charset="0"/>
                <a:sym typeface="Trebuchet MS"/>
              </a:defRPr>
            </a:lvl1pPr>
          </a:lstStyle>
          <a:p>
            <a:r>
              <a:rPr dirty="0"/>
              <a:t>Content slide without images</a:t>
            </a:r>
          </a:p>
        </p:txBody>
      </p:sp>
      <p:sp>
        <p:nvSpPr>
          <p:cNvPr id="95" name="Gendisinihit alit quidus et opta earum quaspit aliquid mi, nam eaquaectitae"/>
          <p:cNvSpPr txBox="1">
            <a:spLocks noGrp="1"/>
          </p:cNvSpPr>
          <p:nvPr>
            <p:ph type="body" sz="quarter" idx="22" hasCustomPrompt="1"/>
          </p:nvPr>
        </p:nvSpPr>
        <p:spPr>
          <a:xfrm>
            <a:off x="6711412" y="5372367"/>
            <a:ext cx="10961176" cy="1713611"/>
          </a:xfrm>
          <a:prstGeom prst="rect">
            <a:avLst/>
          </a:prstGeom>
        </p:spPr>
        <p:txBody>
          <a:bodyPr anchor="ctr">
            <a:spAutoFit/>
          </a:bodyPr>
          <a:lstStyle>
            <a:lvl1pPr marL="0" indent="0" algn="ctr" defTabSz="457200">
              <a:lnSpc>
                <a:spcPct val="120000"/>
              </a:lnSpc>
              <a:spcBef>
                <a:spcPts val="0"/>
              </a:spcBef>
              <a:buSzTx/>
              <a:buNone/>
              <a:defRPr sz="3000" b="0" i="0" cap="all" spc="600">
                <a:solidFill>
                  <a:srgbClr val="FFFFFF"/>
                </a:solidFill>
                <a:latin typeface="Arial" panose="020B0604020202020204" pitchFamily="34" charset="0"/>
                <a:ea typeface="Arial" panose="020B0604020202020204" pitchFamily="34" charset="0"/>
                <a:cs typeface="Arial" panose="020B0604020202020204" pitchFamily="34" charset="0"/>
                <a:sym typeface="Trebuchet MS"/>
              </a:defRPr>
            </a:lvl1pPr>
          </a:lstStyle>
          <a:p>
            <a:r>
              <a:rPr dirty="0" err="1"/>
              <a:t>Gendisinihit</a:t>
            </a:r>
            <a:r>
              <a:rPr dirty="0"/>
              <a:t> alit </a:t>
            </a:r>
            <a:r>
              <a:rPr dirty="0" err="1"/>
              <a:t>quidus</a:t>
            </a:r>
            <a:r>
              <a:rPr dirty="0"/>
              <a:t> et </a:t>
            </a:r>
            <a:r>
              <a:rPr dirty="0" err="1"/>
              <a:t>opta</a:t>
            </a:r>
            <a:r>
              <a:rPr dirty="0"/>
              <a:t> </a:t>
            </a:r>
            <a:r>
              <a:rPr dirty="0" err="1"/>
              <a:t>earum</a:t>
            </a:r>
            <a:r>
              <a:rPr dirty="0"/>
              <a:t> </a:t>
            </a:r>
            <a:r>
              <a:rPr dirty="0" err="1"/>
              <a:t>quaspit</a:t>
            </a:r>
            <a:r>
              <a:rPr dirty="0"/>
              <a:t> </a:t>
            </a:r>
            <a:r>
              <a:rPr dirty="0" err="1"/>
              <a:t>aliquid</a:t>
            </a:r>
            <a:r>
              <a:rPr dirty="0"/>
              <a:t> mi, </a:t>
            </a:r>
            <a:r>
              <a:rPr dirty="0" err="1"/>
              <a:t>nam</a:t>
            </a:r>
            <a:r>
              <a:rPr dirty="0"/>
              <a:t> </a:t>
            </a:r>
            <a:r>
              <a:rPr dirty="0" err="1"/>
              <a:t>eaquaectitae</a:t>
            </a:r>
            <a:r>
              <a:rPr dirty="0"/>
              <a:t> </a:t>
            </a:r>
          </a:p>
        </p:txBody>
      </p:sp>
    </p:spTree>
    <p:extLst>
      <p:ext uri="{BB962C8B-B14F-4D97-AF65-F5344CB8AC3E}">
        <p14:creationId xmlns:p14="http://schemas.microsoft.com/office/powerpoint/2010/main" val="4004902012"/>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01485-24BD-7AEA-A93D-6C6F1B157BE2}"/>
              </a:ext>
            </a:extLst>
          </p:cNvPr>
          <p:cNvSpPr>
            <a:spLocks noGrp="1"/>
          </p:cNvSpPr>
          <p:nvPr>
            <p:ph type="title"/>
          </p:nvPr>
        </p:nvSpPr>
        <p:spPr>
          <a:xfrm>
            <a:off x="1206500" y="1079500"/>
            <a:ext cx="10477500" cy="1435100"/>
          </a:xfrm>
          <a:prstGeom prst="rect">
            <a:avLst/>
          </a:prstGeo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71E7694A-27AF-E44D-814C-D13077BEEDB9}"/>
              </a:ext>
            </a:extLst>
          </p:cNvPr>
          <p:cNvSpPr>
            <a:spLocks noGrp="1"/>
          </p:cNvSpPr>
          <p:nvPr>
            <p:ph idx="1"/>
          </p:nvPr>
        </p:nvSpPr>
        <p:spPr>
          <a:xfrm>
            <a:off x="1206500" y="4248504"/>
            <a:ext cx="10477500" cy="8256012"/>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2331873-621F-D495-B359-939B84488514}"/>
              </a:ext>
            </a:extLst>
          </p:cNvPr>
          <p:cNvSpPr>
            <a:spLocks noGrp="1"/>
          </p:cNvSpPr>
          <p:nvPr>
            <p:ph type="dt" sz="half" idx="10"/>
          </p:nvPr>
        </p:nvSpPr>
        <p:spPr/>
        <p:txBody>
          <a:bodyPr/>
          <a:lstStyle/>
          <a:p>
            <a:endParaRPr lang="en-US" dirty="0"/>
          </a:p>
        </p:txBody>
      </p:sp>
      <p:sp>
        <p:nvSpPr>
          <p:cNvPr id="6" name="Slide Number Placeholder 5">
            <a:extLst>
              <a:ext uri="{FF2B5EF4-FFF2-40B4-BE49-F238E27FC236}">
                <a16:creationId xmlns:a16="http://schemas.microsoft.com/office/drawing/2014/main" id="{286A3F45-6697-FA4D-B76B-53689E4AAFF4}"/>
              </a:ext>
            </a:extLst>
          </p:cNvPr>
          <p:cNvSpPr>
            <a:spLocks noGrp="1"/>
          </p:cNvSpPr>
          <p:nvPr>
            <p:ph type="sldNum" sz="quarter" idx="12"/>
          </p:nvPr>
        </p:nvSpPr>
        <p:spPr>
          <a:xfrm>
            <a:off x="12185751" y="13014453"/>
            <a:ext cx="448841" cy="441146"/>
          </a:xfrm>
          <a:prstGeom prst="rect">
            <a:avLst/>
          </a:prstGeom>
        </p:spPr>
        <p:txBody>
          <a:bodyPr/>
          <a:lstStyle/>
          <a:p>
            <a:fld id="{A8823CF7-380A-8149-AB93-0FB202FAC1DA}" type="slidenum">
              <a:rPr lang="en-US" smtClean="0"/>
              <a:t>‹#›</a:t>
            </a:fld>
            <a:endParaRPr lang="en-US"/>
          </a:p>
        </p:txBody>
      </p:sp>
    </p:spTree>
    <p:extLst>
      <p:ext uri="{BB962C8B-B14F-4D97-AF65-F5344CB8AC3E}">
        <p14:creationId xmlns:p14="http://schemas.microsoft.com/office/powerpoint/2010/main" val="40925711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Content Slide w/Single Image">
    <p:spTree>
      <p:nvGrpSpPr>
        <p:cNvPr id="1" name=""/>
        <p:cNvGrpSpPr/>
        <p:nvPr/>
      </p:nvGrpSpPr>
      <p:grpSpPr>
        <a:xfrm>
          <a:off x="0" y="0"/>
          <a:ext cx="0" cy="0"/>
          <a:chOff x="0" y="0"/>
          <a:chExt cx="0" cy="0"/>
        </a:xfrm>
      </p:grpSpPr>
      <p:pic>
        <p:nvPicPr>
          <p:cNvPr id="119" name="pg9.jpg"/>
          <p:cNvPicPr>
            <a:picLocks noChangeAspect="1"/>
          </p:cNvPicPr>
          <p:nvPr/>
        </p:nvPicPr>
        <p:blipFill>
          <a:blip r:embed="rId2">
            <a:extLst>
              <a:ext uri="{28A0092B-C50C-407E-A947-70E740481C1C}">
                <a14:useLocalDpi xmlns:a14="http://schemas.microsoft.com/office/drawing/2010/main" val="0"/>
              </a:ext>
            </a:extLst>
          </a:blip>
          <a:srcRect/>
          <a:stretch/>
        </p:blipFill>
        <p:spPr>
          <a:xfrm>
            <a:off x="951" y="535"/>
            <a:ext cx="24382097" cy="13714930"/>
          </a:xfrm>
          <a:prstGeom prst="rect">
            <a:avLst/>
          </a:prstGeom>
          <a:ln w="12700">
            <a:miter lim="400000"/>
          </a:ln>
        </p:spPr>
      </p:pic>
      <p:sp>
        <p:nvSpPr>
          <p:cNvPr id="120" name="Slide Number"/>
          <p:cNvSpPr txBox="1">
            <a:spLocks noGrp="1"/>
          </p:cNvSpPr>
          <p:nvPr>
            <p:ph type="sldNum" sz="quarter" idx="2"/>
          </p:nvPr>
        </p:nvSpPr>
        <p:spPr>
          <a:xfrm>
            <a:off x="466968" y="12925440"/>
            <a:ext cx="407343" cy="431801"/>
          </a:xfrm>
          <a:prstGeom prst="rect">
            <a:avLst/>
          </a:prstGeom>
        </p:spPr>
        <p:txBody>
          <a:bodyPr/>
          <a:lstStyle>
            <a:lvl1pPr>
              <a:defRPr>
                <a:solidFill>
                  <a:srgbClr val="825C8A"/>
                </a:solidFill>
              </a:defRPr>
            </a:lvl1pPr>
          </a:lstStyle>
          <a:p>
            <a:fld id="{86CB4B4D-7CA3-9044-876B-883B54F8677D}" type="slidenum">
              <a:t>‹#›</a:t>
            </a:fld>
            <a:endParaRPr/>
          </a:p>
        </p:txBody>
      </p:sp>
      <p:sp>
        <p:nvSpPr>
          <p:cNvPr id="122" name="Campus.jpg"/>
          <p:cNvSpPr>
            <a:spLocks noGrp="1"/>
          </p:cNvSpPr>
          <p:nvPr>
            <p:ph type="pic" idx="22"/>
          </p:nvPr>
        </p:nvSpPr>
        <p:spPr>
          <a:xfrm>
            <a:off x="9912883" y="-4667444"/>
            <a:ext cx="12287681" cy="17381124"/>
          </a:xfrm>
          <a:prstGeom prst="rect">
            <a:avLst/>
          </a:prstGeom>
        </p:spPr>
        <p:txBody>
          <a:bodyPr lIns="91439" tIns="45719" rIns="91439" bIns="45719">
            <a:noAutofit/>
          </a:bodyPr>
          <a:lstStyle/>
          <a:p>
            <a:endParaRPr/>
          </a:p>
        </p:txBody>
      </p:sp>
      <p:sp>
        <p:nvSpPr>
          <p:cNvPr id="123" name="Gendisinihit alit quidus et opta earum quaspit aliquid mi, nam eaquaectitae"/>
          <p:cNvSpPr txBox="1">
            <a:spLocks noGrp="1"/>
          </p:cNvSpPr>
          <p:nvPr>
            <p:ph type="body" sz="quarter" idx="23" hasCustomPrompt="1"/>
          </p:nvPr>
        </p:nvSpPr>
        <p:spPr>
          <a:xfrm>
            <a:off x="1848518" y="4996386"/>
            <a:ext cx="7956164" cy="1284006"/>
          </a:xfrm>
          <a:prstGeom prst="rect">
            <a:avLst/>
          </a:prstGeom>
        </p:spPr>
        <p:txBody>
          <a:bodyPr anchor="ctr">
            <a:spAutoFit/>
          </a:bodyPr>
          <a:lstStyle>
            <a:lvl1pPr marL="0" indent="0" defTabSz="457200">
              <a:lnSpc>
                <a:spcPct val="120000"/>
              </a:lnSpc>
              <a:spcBef>
                <a:spcPts val="0"/>
              </a:spcBef>
              <a:buSzTx/>
              <a:buNone/>
              <a:defRPr sz="2200" b="1" cap="all" spc="440">
                <a:solidFill>
                  <a:srgbClr val="672462"/>
                </a:solidFill>
                <a:latin typeface="Arial" panose="020B0604020202020204" pitchFamily="34" charset="0"/>
                <a:ea typeface="Arial" panose="020B0604020202020204" pitchFamily="34" charset="0"/>
                <a:cs typeface="Arial" panose="020B0604020202020204" pitchFamily="34" charset="0"/>
                <a:sym typeface="Trebuchet MS"/>
              </a:defRPr>
            </a:lvl1pPr>
          </a:lstStyle>
          <a:p>
            <a:r>
              <a:rPr dirty="0" err="1"/>
              <a:t>Gendisinihit</a:t>
            </a:r>
            <a:r>
              <a:rPr dirty="0"/>
              <a:t> alit </a:t>
            </a:r>
            <a:r>
              <a:rPr dirty="0" err="1"/>
              <a:t>quidus</a:t>
            </a:r>
            <a:r>
              <a:rPr dirty="0"/>
              <a:t> et </a:t>
            </a:r>
            <a:r>
              <a:rPr dirty="0" err="1"/>
              <a:t>opta</a:t>
            </a:r>
            <a:r>
              <a:rPr dirty="0"/>
              <a:t> </a:t>
            </a:r>
            <a:r>
              <a:rPr dirty="0" err="1"/>
              <a:t>earum</a:t>
            </a:r>
            <a:r>
              <a:rPr dirty="0"/>
              <a:t> </a:t>
            </a:r>
            <a:r>
              <a:rPr dirty="0" err="1"/>
              <a:t>quaspit</a:t>
            </a:r>
            <a:r>
              <a:rPr dirty="0"/>
              <a:t> </a:t>
            </a:r>
            <a:r>
              <a:rPr dirty="0" err="1"/>
              <a:t>aliquid</a:t>
            </a:r>
            <a:r>
              <a:rPr dirty="0"/>
              <a:t> mi, </a:t>
            </a:r>
            <a:r>
              <a:rPr dirty="0" err="1"/>
              <a:t>nam</a:t>
            </a:r>
            <a:r>
              <a:rPr dirty="0"/>
              <a:t> </a:t>
            </a:r>
            <a:r>
              <a:rPr dirty="0" err="1"/>
              <a:t>eaquaectitae</a:t>
            </a:r>
            <a:r>
              <a:rPr dirty="0"/>
              <a:t> </a:t>
            </a:r>
          </a:p>
        </p:txBody>
      </p:sp>
      <p:sp>
        <p:nvSpPr>
          <p:cNvPr id="124" name="Expand your Opportunities with Edge Hill"/>
          <p:cNvSpPr txBox="1"/>
          <p:nvPr/>
        </p:nvSpPr>
        <p:spPr>
          <a:xfrm>
            <a:off x="18254814" y="12919382"/>
            <a:ext cx="6218840" cy="8066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lvl1pPr algn="l">
              <a:lnSpc>
                <a:spcPct val="170000"/>
              </a:lnSpc>
              <a:defRPr sz="2200" spc="-44">
                <a:solidFill>
                  <a:srgbClr val="FFFFFF"/>
                </a:solidFill>
                <a:latin typeface="Trebuchet MS"/>
                <a:ea typeface="Trebuchet MS"/>
                <a:cs typeface="Trebuchet MS"/>
                <a:sym typeface="Trebuchet MS"/>
              </a:defRPr>
            </a:lvl1pPr>
          </a:lstStyle>
          <a:p>
            <a:r>
              <a:rPr b="0" i="0" dirty="0">
                <a:latin typeface="Arial" panose="020B0604020202020204" pitchFamily="34" charset="0"/>
                <a:cs typeface="Arial" panose="020B0604020202020204" pitchFamily="34" charset="0"/>
              </a:rPr>
              <a:t>Expand your Opportunities with Edge Hill</a:t>
            </a:r>
          </a:p>
        </p:txBody>
      </p:sp>
      <p:sp>
        <p:nvSpPr>
          <p:cNvPr id="125" name="Content slide with one image"/>
          <p:cNvSpPr txBox="1">
            <a:spLocks noGrp="1"/>
          </p:cNvSpPr>
          <p:nvPr>
            <p:ph type="body" sz="quarter" idx="24" hasCustomPrompt="1"/>
          </p:nvPr>
        </p:nvSpPr>
        <p:spPr>
          <a:xfrm>
            <a:off x="1841588" y="1877214"/>
            <a:ext cx="9006551" cy="2558207"/>
          </a:xfrm>
          <a:prstGeom prst="rect">
            <a:avLst/>
          </a:prstGeom>
        </p:spPr>
        <p:txBody>
          <a:bodyPr/>
          <a:lstStyle>
            <a:lvl1pPr marL="0" indent="0">
              <a:lnSpc>
                <a:spcPts val="9200"/>
              </a:lnSpc>
              <a:spcBef>
                <a:spcPts val="0"/>
              </a:spcBef>
              <a:buSzTx/>
              <a:buNone/>
              <a:defRPr sz="9200" b="0" i="0" spc="183">
                <a:solidFill>
                  <a:srgbClr val="672462"/>
                </a:solidFill>
                <a:latin typeface="+mj-lt"/>
                <a:ea typeface="Arial" panose="020B0604020202020204" pitchFamily="34" charset="0"/>
                <a:cs typeface="Arial" panose="020B0604020202020204" pitchFamily="34" charset="0"/>
                <a:sym typeface="Trebuchet MS"/>
              </a:defRPr>
            </a:lvl1pPr>
          </a:lstStyle>
          <a:p>
            <a:r>
              <a:rPr dirty="0"/>
              <a:t>Content slide with one image</a:t>
            </a:r>
          </a:p>
        </p:txBody>
      </p:sp>
      <p:sp>
        <p:nvSpPr>
          <p:cNvPr id="3" name="TextBox 2">
            <a:extLst>
              <a:ext uri="{FF2B5EF4-FFF2-40B4-BE49-F238E27FC236}">
                <a16:creationId xmlns:a16="http://schemas.microsoft.com/office/drawing/2014/main" id="{7A968DD4-70A3-20E1-4C81-4124FF615EE8}"/>
              </a:ext>
            </a:extLst>
          </p:cNvPr>
          <p:cNvSpPr txBox="1"/>
          <p:nvPr userDrawn="1"/>
        </p:nvSpPr>
        <p:spPr>
          <a:xfrm>
            <a:off x="1861165" y="6852350"/>
            <a:ext cx="6954940" cy="37959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l" defTabSz="2438338" rtl="0" eaLnBrk="1" fontAlgn="auto" latinLnBrk="0" hangingPunct="0">
              <a:lnSpc>
                <a:spcPct val="100000"/>
              </a:lnSpc>
              <a:spcBef>
                <a:spcPts val="0"/>
              </a:spcBef>
              <a:spcAft>
                <a:spcPts val="0"/>
              </a:spcAft>
              <a:buClrTx/>
              <a:buSzTx/>
              <a:buFontTx/>
              <a:buNone/>
              <a:tabLst/>
              <a:defRPr/>
            </a:pPr>
            <a:r>
              <a:rPr lang="en-GB" spc="0" dirty="0" err="1">
                <a:solidFill>
                  <a:srgbClr val="672462"/>
                </a:solidFill>
                <a:latin typeface="Arial" panose="020B0604020202020204" pitchFamily="34" charset="0"/>
                <a:cs typeface="Arial" panose="020B0604020202020204" pitchFamily="34" charset="0"/>
              </a:rPr>
              <a:t>Ceaque</a:t>
            </a:r>
            <a:r>
              <a:rPr lang="en-GB" spc="0" dirty="0">
                <a:solidFill>
                  <a:srgbClr val="672462"/>
                </a:solidFill>
                <a:latin typeface="Arial" panose="020B0604020202020204" pitchFamily="34" charset="0"/>
                <a:cs typeface="Arial" panose="020B0604020202020204" pitchFamily="34" charset="0"/>
              </a:rPr>
              <a:t> </a:t>
            </a:r>
            <a:r>
              <a:rPr lang="en-GB" spc="0" dirty="0" err="1">
                <a:solidFill>
                  <a:srgbClr val="672462"/>
                </a:solidFill>
                <a:latin typeface="Arial" panose="020B0604020202020204" pitchFamily="34" charset="0"/>
                <a:cs typeface="Arial" panose="020B0604020202020204" pitchFamily="34" charset="0"/>
              </a:rPr>
              <a:t>optus</a:t>
            </a:r>
            <a:r>
              <a:rPr lang="en-GB" spc="0" dirty="0">
                <a:solidFill>
                  <a:srgbClr val="672462"/>
                </a:solidFill>
                <a:latin typeface="Arial" panose="020B0604020202020204" pitchFamily="34" charset="0"/>
                <a:cs typeface="Arial" panose="020B0604020202020204" pitchFamily="34" charset="0"/>
              </a:rPr>
              <a:t> </a:t>
            </a:r>
            <a:r>
              <a:rPr lang="en-GB" spc="0" dirty="0" err="1">
                <a:solidFill>
                  <a:srgbClr val="672462"/>
                </a:solidFill>
                <a:latin typeface="Arial" panose="020B0604020202020204" pitchFamily="34" charset="0"/>
                <a:cs typeface="Arial" panose="020B0604020202020204" pitchFamily="34" charset="0"/>
              </a:rPr>
              <a:t>sitium</a:t>
            </a:r>
            <a:r>
              <a:rPr lang="en-GB" spc="0" dirty="0">
                <a:solidFill>
                  <a:srgbClr val="672462"/>
                </a:solidFill>
                <a:latin typeface="Arial" panose="020B0604020202020204" pitchFamily="34" charset="0"/>
                <a:cs typeface="Arial" panose="020B0604020202020204" pitchFamily="34" charset="0"/>
              </a:rPr>
              <a:t> </a:t>
            </a:r>
            <a:r>
              <a:rPr lang="en-GB" spc="0" dirty="0" err="1">
                <a:solidFill>
                  <a:srgbClr val="672462"/>
                </a:solidFill>
                <a:latin typeface="Arial" panose="020B0604020202020204" pitchFamily="34" charset="0"/>
                <a:cs typeface="Arial" panose="020B0604020202020204" pitchFamily="34" charset="0"/>
              </a:rPr>
              <a:t>rehendi</a:t>
            </a:r>
            <a:r>
              <a:rPr lang="en-GB" spc="0" dirty="0">
                <a:solidFill>
                  <a:srgbClr val="672462"/>
                </a:solidFill>
                <a:latin typeface="Arial" panose="020B0604020202020204" pitchFamily="34" charset="0"/>
                <a:cs typeface="Arial" panose="020B0604020202020204" pitchFamily="34" charset="0"/>
              </a:rPr>
              <a:t> </a:t>
            </a:r>
            <a:r>
              <a:rPr lang="en-GB" spc="0" dirty="0" err="1">
                <a:solidFill>
                  <a:srgbClr val="672462"/>
                </a:solidFill>
                <a:latin typeface="Arial" panose="020B0604020202020204" pitchFamily="34" charset="0"/>
                <a:cs typeface="Arial" panose="020B0604020202020204" pitchFamily="34" charset="0"/>
              </a:rPr>
              <a:t>tiscipi</a:t>
            </a:r>
            <a:r>
              <a:rPr lang="en-GB" spc="0" dirty="0">
                <a:solidFill>
                  <a:srgbClr val="672462"/>
                </a:solidFill>
                <a:latin typeface="Arial" panose="020B0604020202020204" pitchFamily="34" charset="0"/>
                <a:cs typeface="Arial" panose="020B0604020202020204" pitchFamily="34" charset="0"/>
              </a:rPr>
              <a:t> </a:t>
            </a:r>
            <a:r>
              <a:rPr lang="en-GB" spc="0" dirty="0" err="1">
                <a:solidFill>
                  <a:srgbClr val="672462"/>
                </a:solidFill>
                <a:latin typeface="Arial" panose="020B0604020202020204" pitchFamily="34" charset="0"/>
                <a:cs typeface="Arial" panose="020B0604020202020204" pitchFamily="34" charset="0"/>
              </a:rPr>
              <a:t>distoribus</a:t>
            </a:r>
            <a:r>
              <a:rPr lang="en-GB" spc="0" dirty="0">
                <a:solidFill>
                  <a:srgbClr val="672462"/>
                </a:solidFill>
                <a:latin typeface="Arial" panose="020B0604020202020204" pitchFamily="34" charset="0"/>
                <a:cs typeface="Arial" panose="020B0604020202020204" pitchFamily="34" charset="0"/>
              </a:rPr>
              <a:t> pa </a:t>
            </a:r>
            <a:r>
              <a:rPr lang="en-GB" spc="0" dirty="0" err="1">
                <a:solidFill>
                  <a:srgbClr val="672462"/>
                </a:solidFill>
                <a:latin typeface="Arial" panose="020B0604020202020204" pitchFamily="34" charset="0"/>
                <a:cs typeface="Arial" panose="020B0604020202020204" pitchFamily="34" charset="0"/>
              </a:rPr>
              <a:t>commodi</a:t>
            </a:r>
            <a:r>
              <a:rPr lang="en-GB" spc="0" dirty="0">
                <a:solidFill>
                  <a:srgbClr val="672462"/>
                </a:solidFill>
                <a:latin typeface="Arial" panose="020B0604020202020204" pitchFamily="34" charset="0"/>
                <a:cs typeface="Arial" panose="020B0604020202020204" pitchFamily="34" charset="0"/>
              </a:rPr>
              <a:t> </a:t>
            </a:r>
            <a:r>
              <a:rPr lang="en-GB" spc="0" dirty="0" err="1">
                <a:solidFill>
                  <a:srgbClr val="672462"/>
                </a:solidFill>
                <a:latin typeface="Arial" panose="020B0604020202020204" pitchFamily="34" charset="0"/>
                <a:cs typeface="Arial" panose="020B0604020202020204" pitchFamily="34" charset="0"/>
              </a:rPr>
              <a:t>pitatistio</a:t>
            </a:r>
            <a:r>
              <a:rPr lang="en-GB" spc="0" dirty="0">
                <a:solidFill>
                  <a:srgbClr val="672462"/>
                </a:solidFill>
                <a:latin typeface="Arial" panose="020B0604020202020204" pitchFamily="34" charset="0"/>
                <a:cs typeface="Arial" panose="020B0604020202020204" pitchFamily="34" charset="0"/>
              </a:rPr>
              <a:t> </a:t>
            </a:r>
            <a:r>
              <a:rPr lang="en-GB" spc="0" dirty="0" err="1">
                <a:solidFill>
                  <a:srgbClr val="672462"/>
                </a:solidFill>
                <a:latin typeface="Arial" panose="020B0604020202020204" pitchFamily="34" charset="0"/>
                <a:cs typeface="Arial" panose="020B0604020202020204" pitchFamily="34" charset="0"/>
              </a:rPr>
              <a:t>dolorpo</a:t>
            </a:r>
            <a:r>
              <a:rPr lang="en-GB" spc="0" dirty="0">
                <a:solidFill>
                  <a:srgbClr val="672462"/>
                </a:solidFill>
                <a:latin typeface="Arial" panose="020B0604020202020204" pitchFamily="34" charset="0"/>
                <a:cs typeface="Arial" panose="020B0604020202020204" pitchFamily="34" charset="0"/>
              </a:rPr>
              <a:t> </a:t>
            </a:r>
            <a:r>
              <a:rPr lang="en-GB" spc="0" dirty="0" err="1">
                <a:solidFill>
                  <a:srgbClr val="672462"/>
                </a:solidFill>
                <a:latin typeface="Arial" panose="020B0604020202020204" pitchFamily="34" charset="0"/>
                <a:cs typeface="Arial" panose="020B0604020202020204" pitchFamily="34" charset="0"/>
              </a:rPr>
              <a:t>rporro</a:t>
            </a:r>
            <a:r>
              <a:rPr lang="en-GB" spc="0" dirty="0">
                <a:solidFill>
                  <a:srgbClr val="672462"/>
                </a:solidFill>
                <a:latin typeface="Arial" panose="020B0604020202020204" pitchFamily="34" charset="0"/>
                <a:cs typeface="Arial" panose="020B0604020202020204" pitchFamily="34" charset="0"/>
              </a:rPr>
              <a:t> qui </a:t>
            </a:r>
            <a:r>
              <a:rPr lang="en-GB" spc="0" dirty="0" err="1">
                <a:solidFill>
                  <a:srgbClr val="672462"/>
                </a:solidFill>
                <a:latin typeface="Arial" panose="020B0604020202020204" pitchFamily="34" charset="0"/>
                <a:cs typeface="Arial" panose="020B0604020202020204" pitchFamily="34" charset="0"/>
              </a:rPr>
              <a:t>doluptat</a:t>
            </a:r>
            <a:r>
              <a:rPr lang="en-GB" spc="0" dirty="0">
                <a:solidFill>
                  <a:srgbClr val="672462"/>
                </a:solidFill>
                <a:latin typeface="Arial" panose="020B0604020202020204" pitchFamily="34" charset="0"/>
                <a:cs typeface="Arial" panose="020B0604020202020204" pitchFamily="34" charset="0"/>
              </a:rPr>
              <a:t> res </a:t>
            </a:r>
            <a:r>
              <a:rPr lang="en-GB" spc="0" dirty="0" err="1">
                <a:solidFill>
                  <a:srgbClr val="672462"/>
                </a:solidFill>
                <a:latin typeface="Arial" panose="020B0604020202020204" pitchFamily="34" charset="0"/>
                <a:cs typeface="Arial" panose="020B0604020202020204" pitchFamily="34" charset="0"/>
              </a:rPr>
              <a:t>nulpariates</a:t>
            </a:r>
            <a:r>
              <a:rPr lang="en-GB" spc="0" dirty="0">
                <a:solidFill>
                  <a:srgbClr val="672462"/>
                </a:solidFill>
                <a:latin typeface="Arial" panose="020B0604020202020204" pitchFamily="34" charset="0"/>
                <a:cs typeface="Arial" panose="020B0604020202020204" pitchFamily="34" charset="0"/>
              </a:rPr>
              <a:t> </a:t>
            </a:r>
            <a:r>
              <a:rPr lang="en-GB" spc="0" dirty="0" err="1">
                <a:solidFill>
                  <a:srgbClr val="672462"/>
                </a:solidFill>
                <a:latin typeface="Arial" panose="020B0604020202020204" pitchFamily="34" charset="0"/>
                <a:cs typeface="Arial" panose="020B0604020202020204" pitchFamily="34" charset="0"/>
              </a:rPr>
              <a:t>miquate</a:t>
            </a:r>
            <a:r>
              <a:rPr lang="en-GB" spc="0" dirty="0">
                <a:solidFill>
                  <a:srgbClr val="672462"/>
                </a:solidFill>
                <a:latin typeface="Arial" panose="020B0604020202020204" pitchFamily="34" charset="0"/>
                <a:cs typeface="Arial" panose="020B0604020202020204" pitchFamily="34" charset="0"/>
              </a:rPr>
              <a:t>, as </a:t>
            </a:r>
            <a:r>
              <a:rPr lang="en-GB" spc="0" dirty="0" err="1">
                <a:solidFill>
                  <a:srgbClr val="672462"/>
                </a:solidFill>
                <a:latin typeface="Arial" panose="020B0604020202020204" pitchFamily="34" charset="0"/>
                <a:cs typeface="Arial" panose="020B0604020202020204" pitchFamily="34" charset="0"/>
              </a:rPr>
              <a:t>alibus</a:t>
            </a:r>
            <a:r>
              <a:rPr lang="en-GB" spc="0" dirty="0">
                <a:solidFill>
                  <a:srgbClr val="672462"/>
                </a:solidFill>
                <a:latin typeface="Arial" panose="020B0604020202020204" pitchFamily="34" charset="0"/>
                <a:cs typeface="Arial" panose="020B0604020202020204" pitchFamily="34" charset="0"/>
              </a:rPr>
              <a:t> at. </a:t>
            </a:r>
            <a:r>
              <a:rPr lang="en-GB" spc="0" dirty="0" err="1">
                <a:solidFill>
                  <a:srgbClr val="672462"/>
                </a:solidFill>
                <a:latin typeface="Arial" panose="020B0604020202020204" pitchFamily="34" charset="0"/>
                <a:cs typeface="Arial" panose="020B0604020202020204" pitchFamily="34" charset="0"/>
              </a:rPr>
              <a:t>Natatqui</a:t>
            </a:r>
            <a:r>
              <a:rPr lang="en-GB" spc="0" dirty="0">
                <a:solidFill>
                  <a:srgbClr val="672462"/>
                </a:solidFill>
                <a:latin typeface="Arial" panose="020B0604020202020204" pitchFamily="34" charset="0"/>
                <a:cs typeface="Arial" panose="020B0604020202020204" pitchFamily="34" charset="0"/>
              </a:rPr>
              <a:t> </a:t>
            </a:r>
            <a:r>
              <a:rPr lang="en-GB" spc="0" dirty="0" err="1">
                <a:solidFill>
                  <a:srgbClr val="672462"/>
                </a:solidFill>
                <a:latin typeface="Arial" panose="020B0604020202020204" pitchFamily="34" charset="0"/>
                <a:cs typeface="Arial" panose="020B0604020202020204" pitchFamily="34" charset="0"/>
              </a:rPr>
              <a:t>quodis</a:t>
            </a:r>
            <a:r>
              <a:rPr lang="en-GB" spc="0" dirty="0">
                <a:solidFill>
                  <a:srgbClr val="672462"/>
                </a:solidFill>
                <a:latin typeface="Arial" panose="020B0604020202020204" pitchFamily="34" charset="0"/>
                <a:cs typeface="Arial" panose="020B0604020202020204" pitchFamily="34" charset="0"/>
              </a:rPr>
              <a:t> </a:t>
            </a:r>
            <a:r>
              <a:rPr lang="en-GB" spc="0" dirty="0" err="1">
                <a:solidFill>
                  <a:srgbClr val="672462"/>
                </a:solidFill>
                <a:latin typeface="Arial" panose="020B0604020202020204" pitchFamily="34" charset="0"/>
                <a:cs typeface="Arial" panose="020B0604020202020204" pitchFamily="34" charset="0"/>
              </a:rPr>
              <a:t>essit</a:t>
            </a:r>
            <a:r>
              <a:rPr lang="en-GB" spc="0" dirty="0">
                <a:solidFill>
                  <a:srgbClr val="672462"/>
                </a:solidFill>
                <a:latin typeface="Arial" panose="020B0604020202020204" pitchFamily="34" charset="0"/>
                <a:cs typeface="Arial" panose="020B0604020202020204" pitchFamily="34" charset="0"/>
              </a:rPr>
              <a:t> que </a:t>
            </a:r>
            <a:r>
              <a:rPr lang="en-GB" spc="0" dirty="0" err="1">
                <a:solidFill>
                  <a:srgbClr val="672462"/>
                </a:solidFill>
                <a:latin typeface="Arial" panose="020B0604020202020204" pitchFamily="34" charset="0"/>
                <a:cs typeface="Arial" panose="020B0604020202020204" pitchFamily="34" charset="0"/>
              </a:rPr>
              <a:t>aut</a:t>
            </a:r>
            <a:r>
              <a:rPr lang="en-GB" spc="0" dirty="0">
                <a:solidFill>
                  <a:srgbClr val="672462"/>
                </a:solidFill>
                <a:latin typeface="Arial" panose="020B0604020202020204" pitchFamily="34" charset="0"/>
                <a:cs typeface="Arial" panose="020B0604020202020204" pitchFamily="34" charset="0"/>
              </a:rPr>
              <a:t> </a:t>
            </a:r>
            <a:r>
              <a:rPr lang="en-GB" spc="0" dirty="0" err="1">
                <a:solidFill>
                  <a:srgbClr val="672462"/>
                </a:solidFill>
                <a:latin typeface="Arial" panose="020B0604020202020204" pitchFamily="34" charset="0"/>
                <a:cs typeface="Arial" panose="020B0604020202020204" pitchFamily="34" charset="0"/>
              </a:rPr>
              <a:t>delibus</a:t>
            </a:r>
            <a:r>
              <a:rPr lang="en-GB" spc="0" dirty="0">
                <a:solidFill>
                  <a:srgbClr val="672462"/>
                </a:solidFill>
                <a:latin typeface="Arial" panose="020B0604020202020204" pitchFamily="34" charset="0"/>
                <a:cs typeface="Arial" panose="020B0604020202020204" pitchFamily="34" charset="0"/>
              </a:rPr>
              <a:t> </a:t>
            </a:r>
            <a:r>
              <a:rPr lang="en-GB" spc="0" dirty="0" err="1">
                <a:solidFill>
                  <a:srgbClr val="672462"/>
                </a:solidFill>
                <a:latin typeface="Arial" panose="020B0604020202020204" pitchFamily="34" charset="0"/>
                <a:cs typeface="Arial" panose="020B0604020202020204" pitchFamily="34" charset="0"/>
              </a:rPr>
              <a:t>alisInistior</a:t>
            </a:r>
            <a:r>
              <a:rPr lang="en-GB" spc="0" dirty="0">
                <a:solidFill>
                  <a:srgbClr val="672462"/>
                </a:solidFill>
                <a:latin typeface="Arial" panose="020B0604020202020204" pitchFamily="34" charset="0"/>
                <a:cs typeface="Arial" panose="020B0604020202020204" pitchFamily="34" charset="0"/>
              </a:rPr>
              <a:t> </a:t>
            </a:r>
            <a:r>
              <a:rPr lang="en-GB" spc="0" dirty="0" err="1">
                <a:solidFill>
                  <a:srgbClr val="672462"/>
                </a:solidFill>
                <a:latin typeface="Arial" panose="020B0604020202020204" pitchFamily="34" charset="0"/>
                <a:cs typeface="Arial" panose="020B0604020202020204" pitchFamily="34" charset="0"/>
              </a:rPr>
              <a:t>sita</a:t>
            </a:r>
            <a:r>
              <a:rPr lang="en-GB" spc="0" dirty="0">
                <a:solidFill>
                  <a:srgbClr val="672462"/>
                </a:solidFill>
                <a:latin typeface="Arial" panose="020B0604020202020204" pitchFamily="34" charset="0"/>
                <a:cs typeface="Arial" panose="020B0604020202020204" pitchFamily="34" charset="0"/>
              </a:rPr>
              <a:t> et </a:t>
            </a:r>
            <a:r>
              <a:rPr lang="en-GB" spc="0" dirty="0" err="1">
                <a:solidFill>
                  <a:srgbClr val="672462"/>
                </a:solidFill>
                <a:latin typeface="Arial" panose="020B0604020202020204" pitchFamily="34" charset="0"/>
                <a:cs typeface="Arial" panose="020B0604020202020204" pitchFamily="34" charset="0"/>
              </a:rPr>
              <a:t>veniet</a:t>
            </a:r>
            <a:r>
              <a:rPr lang="en-GB" spc="0" dirty="0">
                <a:solidFill>
                  <a:srgbClr val="672462"/>
                </a:solidFill>
                <a:latin typeface="Arial" panose="020B0604020202020204" pitchFamily="34" charset="0"/>
                <a:cs typeface="Arial" panose="020B0604020202020204" pitchFamily="34" charset="0"/>
              </a:rPr>
              <a:t> </a:t>
            </a:r>
            <a:r>
              <a:rPr lang="en-GB" spc="0" dirty="0" err="1">
                <a:solidFill>
                  <a:srgbClr val="672462"/>
                </a:solidFill>
                <a:latin typeface="Arial" panose="020B0604020202020204" pitchFamily="34" charset="0"/>
                <a:cs typeface="Arial" panose="020B0604020202020204" pitchFamily="34" charset="0"/>
              </a:rPr>
              <a:t>verio</a:t>
            </a:r>
            <a:r>
              <a:rPr lang="en-GB" spc="0" dirty="0">
                <a:solidFill>
                  <a:srgbClr val="672462"/>
                </a:solidFill>
                <a:latin typeface="Arial" panose="020B0604020202020204" pitchFamily="34" charset="0"/>
                <a:cs typeface="Arial" panose="020B0604020202020204" pitchFamily="34" charset="0"/>
              </a:rPr>
              <a:t> </a:t>
            </a:r>
            <a:r>
              <a:rPr lang="en-GB" spc="0" dirty="0" err="1">
                <a:solidFill>
                  <a:srgbClr val="672462"/>
                </a:solidFill>
                <a:latin typeface="Arial" panose="020B0604020202020204" pitchFamily="34" charset="0"/>
                <a:cs typeface="Arial" panose="020B0604020202020204" pitchFamily="34" charset="0"/>
              </a:rPr>
              <a:t>quae</a:t>
            </a:r>
            <a:r>
              <a:rPr lang="en-GB" spc="0" dirty="0">
                <a:solidFill>
                  <a:srgbClr val="672462"/>
                </a:solidFill>
                <a:latin typeface="Arial" panose="020B0604020202020204" pitchFamily="34" charset="0"/>
                <a:cs typeface="Arial" panose="020B0604020202020204" pitchFamily="34" charset="0"/>
              </a:rPr>
              <a:t>. </a:t>
            </a:r>
            <a:r>
              <a:rPr lang="en-GB" spc="0" dirty="0" err="1">
                <a:solidFill>
                  <a:srgbClr val="672462"/>
                </a:solidFill>
                <a:latin typeface="Arial" panose="020B0604020202020204" pitchFamily="34" charset="0"/>
                <a:cs typeface="Arial" panose="020B0604020202020204" pitchFamily="34" charset="0"/>
              </a:rPr>
              <a:t>Mosam</a:t>
            </a:r>
            <a:r>
              <a:rPr lang="en-GB" spc="0" dirty="0">
                <a:solidFill>
                  <a:srgbClr val="672462"/>
                </a:solidFill>
                <a:latin typeface="Arial" panose="020B0604020202020204" pitchFamily="34" charset="0"/>
                <a:cs typeface="Arial" panose="020B0604020202020204" pitchFamily="34" charset="0"/>
              </a:rPr>
              <a:t> </a:t>
            </a:r>
            <a:r>
              <a:rPr lang="en-GB" spc="0" dirty="0" err="1">
                <a:solidFill>
                  <a:srgbClr val="672462"/>
                </a:solidFill>
                <a:latin typeface="Arial" panose="020B0604020202020204" pitchFamily="34" charset="0"/>
                <a:cs typeface="Arial" panose="020B0604020202020204" pitchFamily="34" charset="0"/>
              </a:rPr>
              <a:t>eribusant</a:t>
            </a:r>
            <a:r>
              <a:rPr lang="en-GB" spc="0" dirty="0">
                <a:solidFill>
                  <a:srgbClr val="672462"/>
                </a:solidFill>
                <a:latin typeface="Arial" panose="020B0604020202020204" pitchFamily="34" charset="0"/>
                <a:cs typeface="Arial" panose="020B0604020202020204" pitchFamily="34" charset="0"/>
              </a:rPr>
              <a:t> lit </a:t>
            </a:r>
            <a:r>
              <a:rPr lang="en-GB" spc="0" dirty="0" err="1">
                <a:solidFill>
                  <a:srgbClr val="672462"/>
                </a:solidFill>
                <a:latin typeface="Arial" panose="020B0604020202020204" pitchFamily="34" charset="0"/>
                <a:cs typeface="Arial" panose="020B0604020202020204" pitchFamily="34" charset="0"/>
              </a:rPr>
              <a:t>lanita</a:t>
            </a:r>
            <a:r>
              <a:rPr lang="en-GB" spc="0" dirty="0">
                <a:solidFill>
                  <a:srgbClr val="672462"/>
                </a:solidFill>
                <a:latin typeface="Arial" panose="020B0604020202020204" pitchFamily="34" charset="0"/>
                <a:cs typeface="Arial" panose="020B0604020202020204" pitchFamily="34" charset="0"/>
              </a:rPr>
              <a:t> </a:t>
            </a:r>
            <a:r>
              <a:rPr lang="en-GB" spc="0" dirty="0" err="1">
                <a:solidFill>
                  <a:srgbClr val="672462"/>
                </a:solidFill>
                <a:latin typeface="Arial" panose="020B0604020202020204" pitchFamily="34" charset="0"/>
                <a:cs typeface="Arial" panose="020B0604020202020204" pitchFamily="34" charset="0"/>
              </a:rPr>
              <a:t>volorum</a:t>
            </a:r>
            <a:r>
              <a:rPr lang="en-GB" spc="0" dirty="0">
                <a:solidFill>
                  <a:srgbClr val="672462"/>
                </a:solidFill>
                <a:latin typeface="Arial" panose="020B0604020202020204" pitchFamily="34" charset="0"/>
                <a:cs typeface="Arial" panose="020B0604020202020204" pitchFamily="34" charset="0"/>
              </a:rPr>
              <a:t> es </a:t>
            </a:r>
            <a:r>
              <a:rPr lang="en-GB" spc="0" dirty="0" err="1">
                <a:solidFill>
                  <a:srgbClr val="672462"/>
                </a:solidFill>
                <a:latin typeface="Arial" panose="020B0604020202020204" pitchFamily="34" charset="0"/>
                <a:cs typeface="Arial" panose="020B0604020202020204" pitchFamily="34" charset="0"/>
              </a:rPr>
              <a:t>simagnimus</a:t>
            </a:r>
            <a:r>
              <a:rPr lang="en-GB" spc="0" dirty="0">
                <a:solidFill>
                  <a:srgbClr val="672462"/>
                </a:solidFill>
                <a:latin typeface="Arial" panose="020B0604020202020204" pitchFamily="34" charset="0"/>
                <a:cs typeface="Arial" panose="020B0604020202020204" pitchFamily="34" charset="0"/>
              </a:rPr>
              <a:t> </a:t>
            </a:r>
            <a:r>
              <a:rPr lang="en-GB" spc="0" dirty="0" err="1">
                <a:solidFill>
                  <a:srgbClr val="672462"/>
                </a:solidFill>
                <a:latin typeface="Arial" panose="020B0604020202020204" pitchFamily="34" charset="0"/>
                <a:cs typeface="Arial" panose="020B0604020202020204" pitchFamily="34" charset="0"/>
              </a:rPr>
              <a:t>autEbit</a:t>
            </a:r>
            <a:r>
              <a:rPr lang="en-GB" spc="0" dirty="0">
                <a:solidFill>
                  <a:srgbClr val="672462"/>
                </a:solidFill>
                <a:latin typeface="Arial" panose="020B0604020202020204" pitchFamily="34" charset="0"/>
                <a:cs typeface="Arial" panose="020B0604020202020204" pitchFamily="34" charset="0"/>
              </a:rPr>
              <a:t> </a:t>
            </a:r>
            <a:r>
              <a:rPr lang="en-GB" spc="0" dirty="0" err="1">
                <a:solidFill>
                  <a:srgbClr val="672462"/>
                </a:solidFill>
                <a:latin typeface="Arial" panose="020B0604020202020204" pitchFamily="34" charset="0"/>
                <a:cs typeface="Arial" panose="020B0604020202020204" pitchFamily="34" charset="0"/>
              </a:rPr>
              <a:t>magnatiumquo</a:t>
            </a:r>
            <a:r>
              <a:rPr lang="en-GB" spc="0" dirty="0">
                <a:solidFill>
                  <a:srgbClr val="672462"/>
                </a:solidFill>
                <a:latin typeface="Arial" panose="020B0604020202020204" pitchFamily="34" charset="0"/>
                <a:cs typeface="Arial" panose="020B0604020202020204" pitchFamily="34" charset="0"/>
              </a:rPr>
              <a:t> </a:t>
            </a:r>
            <a:r>
              <a:rPr lang="en-GB" spc="0" dirty="0" err="1">
                <a:solidFill>
                  <a:srgbClr val="672462"/>
                </a:solidFill>
                <a:latin typeface="Arial" panose="020B0604020202020204" pitchFamily="34" charset="0"/>
                <a:cs typeface="Arial" panose="020B0604020202020204" pitchFamily="34" charset="0"/>
              </a:rPr>
              <a:t>dusande</a:t>
            </a:r>
            <a:r>
              <a:rPr lang="en-GB" spc="0" dirty="0">
                <a:solidFill>
                  <a:srgbClr val="672462"/>
                </a:solidFill>
                <a:latin typeface="Arial" panose="020B0604020202020204" pitchFamily="34" charset="0"/>
                <a:cs typeface="Arial" panose="020B0604020202020204" pitchFamily="34" charset="0"/>
              </a:rPr>
              <a:t> verum </a:t>
            </a:r>
            <a:r>
              <a:rPr lang="en-GB" spc="0" dirty="0" err="1">
                <a:solidFill>
                  <a:srgbClr val="672462"/>
                </a:solidFill>
                <a:latin typeface="Arial" panose="020B0604020202020204" pitchFamily="34" charset="0"/>
                <a:cs typeface="Arial" panose="020B0604020202020204" pitchFamily="34" charset="0"/>
              </a:rPr>
              <a:t>doluptatqui</a:t>
            </a:r>
            <a:r>
              <a:rPr lang="en-GB" spc="0" dirty="0">
                <a:solidFill>
                  <a:srgbClr val="672462"/>
                </a:solidFill>
                <a:latin typeface="Arial" panose="020B0604020202020204" pitchFamily="34" charset="0"/>
                <a:cs typeface="Arial" panose="020B0604020202020204" pitchFamily="34" charset="0"/>
              </a:rPr>
              <a:t> </a:t>
            </a:r>
            <a:r>
              <a:rPr lang="en-GB" spc="0" dirty="0" err="1">
                <a:solidFill>
                  <a:srgbClr val="672462"/>
                </a:solidFill>
                <a:latin typeface="Arial" panose="020B0604020202020204" pitchFamily="34" charset="0"/>
                <a:cs typeface="Arial" panose="020B0604020202020204" pitchFamily="34" charset="0"/>
              </a:rPr>
              <a:t>custoris</a:t>
            </a:r>
            <a:r>
              <a:rPr lang="en-GB" spc="0" dirty="0">
                <a:solidFill>
                  <a:srgbClr val="672462"/>
                </a:solidFill>
                <a:latin typeface="Arial" panose="020B0604020202020204" pitchFamily="34" charset="0"/>
                <a:cs typeface="Arial" panose="020B0604020202020204" pitchFamily="34" charset="0"/>
              </a:rPr>
              <a:t> </a:t>
            </a:r>
            <a:r>
              <a:rPr lang="en-GB" spc="0" dirty="0" err="1">
                <a:solidFill>
                  <a:srgbClr val="672462"/>
                </a:solidFill>
                <a:latin typeface="Arial" panose="020B0604020202020204" pitchFamily="34" charset="0"/>
                <a:cs typeface="Arial" panose="020B0604020202020204" pitchFamily="34" charset="0"/>
              </a:rPr>
              <a:t>iunditam</a:t>
            </a:r>
            <a:r>
              <a:rPr lang="en-GB" spc="0" dirty="0">
                <a:solidFill>
                  <a:srgbClr val="672462"/>
                </a:solidFill>
                <a:latin typeface="Arial" panose="020B0604020202020204" pitchFamily="34" charset="0"/>
                <a:cs typeface="Arial" panose="020B0604020202020204" pitchFamily="34" charset="0"/>
              </a:rPr>
              <a:t> </a:t>
            </a:r>
            <a:r>
              <a:rPr lang="en-GB" spc="0" dirty="0" err="1">
                <a:solidFill>
                  <a:srgbClr val="672462"/>
                </a:solidFill>
                <a:latin typeface="Arial" panose="020B0604020202020204" pitchFamily="34" charset="0"/>
                <a:cs typeface="Arial" panose="020B0604020202020204" pitchFamily="34" charset="0"/>
              </a:rPr>
              <a:t>rerchicit</a:t>
            </a:r>
            <a:r>
              <a:rPr lang="en-GB" spc="0" dirty="0">
                <a:solidFill>
                  <a:srgbClr val="672462"/>
                </a:solidFill>
                <a:latin typeface="Arial" panose="020B0604020202020204" pitchFamily="34" charset="0"/>
                <a:cs typeface="Arial" panose="020B0604020202020204" pitchFamily="34" charset="0"/>
              </a:rPr>
              <a:t> </a:t>
            </a:r>
            <a:r>
              <a:rPr lang="en-GB" spc="0" dirty="0" err="1">
                <a:solidFill>
                  <a:srgbClr val="672462"/>
                </a:solidFill>
                <a:latin typeface="Arial" panose="020B0604020202020204" pitchFamily="34" charset="0"/>
                <a:cs typeface="Arial" panose="020B0604020202020204" pitchFamily="34" charset="0"/>
              </a:rPr>
              <a:t>est</a:t>
            </a:r>
            <a:r>
              <a:rPr lang="en-GB" spc="0" dirty="0">
                <a:solidFill>
                  <a:srgbClr val="672462"/>
                </a:solidFill>
                <a:latin typeface="Arial" panose="020B0604020202020204" pitchFamily="34" charset="0"/>
                <a:cs typeface="Arial" panose="020B0604020202020204" pitchFamily="34" charset="0"/>
              </a:rPr>
              <a:t> ad </a:t>
            </a:r>
            <a:r>
              <a:rPr lang="en-GB" spc="0" dirty="0" err="1">
                <a:solidFill>
                  <a:srgbClr val="672462"/>
                </a:solidFill>
                <a:latin typeface="Arial" panose="020B0604020202020204" pitchFamily="34" charset="0"/>
                <a:cs typeface="Arial" panose="020B0604020202020204" pitchFamily="34" charset="0"/>
              </a:rPr>
              <a:t>ut</a:t>
            </a:r>
            <a:r>
              <a:rPr lang="en-GB" spc="0" dirty="0">
                <a:solidFill>
                  <a:srgbClr val="672462"/>
                </a:solidFill>
                <a:latin typeface="Arial" panose="020B0604020202020204" pitchFamily="34" charset="0"/>
                <a:cs typeface="Arial" panose="020B0604020202020204" pitchFamily="34" charset="0"/>
              </a:rPr>
              <a:t> qui </a:t>
            </a:r>
            <a:r>
              <a:rPr lang="en-GB" spc="0" dirty="0" err="1">
                <a:solidFill>
                  <a:srgbClr val="672462"/>
                </a:solidFill>
                <a:latin typeface="Arial" panose="020B0604020202020204" pitchFamily="34" charset="0"/>
                <a:cs typeface="Arial" panose="020B0604020202020204" pitchFamily="34" charset="0"/>
              </a:rPr>
              <a:t>corerci</a:t>
            </a:r>
            <a:r>
              <a:rPr lang="en-GB" spc="0" dirty="0">
                <a:solidFill>
                  <a:srgbClr val="672462"/>
                </a:solidFill>
                <a:latin typeface="Arial" panose="020B0604020202020204" pitchFamily="34" charset="0"/>
                <a:cs typeface="Arial" panose="020B0604020202020204" pitchFamily="34" charset="0"/>
              </a:rPr>
              <a:t> </a:t>
            </a:r>
            <a:r>
              <a:rPr lang="en-GB" spc="0" dirty="0" err="1">
                <a:solidFill>
                  <a:srgbClr val="672462"/>
                </a:solidFill>
                <a:latin typeface="Arial" panose="020B0604020202020204" pitchFamily="34" charset="0"/>
                <a:cs typeface="Arial" panose="020B0604020202020204" pitchFamily="34" charset="0"/>
              </a:rPr>
              <a:t>psaperruntia</a:t>
            </a:r>
            <a:r>
              <a:rPr lang="en-GB" spc="0" dirty="0">
                <a:solidFill>
                  <a:srgbClr val="672462"/>
                </a:solidFill>
                <a:latin typeface="Arial" panose="020B0604020202020204" pitchFamily="34" charset="0"/>
                <a:cs typeface="Arial" panose="020B0604020202020204" pitchFamily="34" charset="0"/>
              </a:rPr>
              <a:t> </a:t>
            </a:r>
            <a:r>
              <a:rPr lang="en-GB" spc="0" dirty="0" err="1">
                <a:solidFill>
                  <a:srgbClr val="672462"/>
                </a:solidFill>
                <a:latin typeface="Arial" panose="020B0604020202020204" pitchFamily="34" charset="0"/>
                <a:cs typeface="Arial" panose="020B0604020202020204" pitchFamily="34" charset="0"/>
              </a:rPr>
              <a:t>voloris</a:t>
            </a:r>
            <a:r>
              <a:rPr lang="en-GB" spc="0" dirty="0">
                <a:solidFill>
                  <a:srgbClr val="672462"/>
                </a:solidFill>
                <a:latin typeface="Arial" panose="020B0604020202020204" pitchFamily="34" charset="0"/>
                <a:cs typeface="Arial" panose="020B0604020202020204" pitchFamily="34" charset="0"/>
              </a:rPr>
              <a:t> </a:t>
            </a:r>
            <a:r>
              <a:rPr lang="en-GB" spc="0" dirty="0" err="1">
                <a:solidFill>
                  <a:srgbClr val="672462"/>
                </a:solidFill>
                <a:latin typeface="Arial" panose="020B0604020202020204" pitchFamily="34" charset="0"/>
                <a:cs typeface="Arial" panose="020B0604020202020204" pitchFamily="34" charset="0"/>
              </a:rPr>
              <a:t>aute</a:t>
            </a:r>
            <a:r>
              <a:rPr lang="en-GB" spc="0" dirty="0">
                <a:solidFill>
                  <a:srgbClr val="672462"/>
                </a:solidFill>
                <a:latin typeface="Arial" panose="020B0604020202020204" pitchFamily="34" charset="0"/>
                <a:cs typeface="Arial" panose="020B0604020202020204" pitchFamily="34" charset="0"/>
              </a:rPr>
              <a:t> </a:t>
            </a:r>
            <a:r>
              <a:rPr lang="en-GB" spc="0" dirty="0" err="1">
                <a:solidFill>
                  <a:srgbClr val="672462"/>
                </a:solidFill>
                <a:latin typeface="Arial" panose="020B0604020202020204" pitchFamily="34" charset="0"/>
                <a:cs typeface="Arial" panose="020B0604020202020204" pitchFamily="34" charset="0"/>
              </a:rPr>
              <a:t>dellaut</a:t>
            </a:r>
            <a:r>
              <a:rPr lang="en-GB" spc="0" dirty="0">
                <a:solidFill>
                  <a:srgbClr val="672462"/>
                </a:solidFill>
                <a:latin typeface="Arial" panose="020B0604020202020204" pitchFamily="34" charset="0"/>
                <a:cs typeface="Arial" panose="020B0604020202020204" pitchFamily="34" charset="0"/>
              </a:rPr>
              <a:t> asperum </a:t>
            </a:r>
            <a:r>
              <a:rPr lang="en-GB" spc="0" dirty="0" err="1">
                <a:solidFill>
                  <a:srgbClr val="672462"/>
                </a:solidFill>
                <a:latin typeface="Arial" panose="020B0604020202020204" pitchFamily="34" charset="0"/>
                <a:cs typeface="Arial" panose="020B0604020202020204" pitchFamily="34" charset="0"/>
              </a:rPr>
              <a:t>quidemq</a:t>
            </a:r>
            <a:r>
              <a:rPr lang="en-GB" spc="0" dirty="0">
                <a:solidFill>
                  <a:srgbClr val="672462"/>
                </a:solidFill>
                <a:latin typeface="Arial" panose="020B0604020202020204" pitchFamily="34" charset="0"/>
                <a:cs typeface="Arial" panose="020B0604020202020204" pitchFamily="34" charset="0"/>
              </a:rPr>
              <a:t>.</a:t>
            </a:r>
          </a:p>
          <a:p>
            <a:pPr marL="0" marR="0" indent="0" algn="ctr" defTabSz="2438338"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rgbClr val="5E5E5E"/>
              </a:solidFill>
              <a:effectLst/>
              <a:uFillTx/>
              <a:latin typeface="+mn-lt"/>
              <a:ea typeface="+mn-ea"/>
              <a:cs typeface="+mn-cs"/>
              <a:sym typeface="Helvetica Neue"/>
            </a:endParaRPr>
          </a:p>
        </p:txBody>
      </p:sp>
    </p:spTree>
    <p:extLst>
      <p:ext uri="{BB962C8B-B14F-4D97-AF65-F5344CB8AC3E}">
        <p14:creationId xmlns:p14="http://schemas.microsoft.com/office/powerpoint/2010/main" val="1819909055"/>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Back Page">
    <p:spTree>
      <p:nvGrpSpPr>
        <p:cNvPr id="1" name=""/>
        <p:cNvGrpSpPr/>
        <p:nvPr/>
      </p:nvGrpSpPr>
      <p:grpSpPr>
        <a:xfrm>
          <a:off x="0" y="0"/>
          <a:ext cx="0" cy="0"/>
          <a:chOff x="0" y="0"/>
          <a:chExt cx="0" cy="0"/>
        </a:xfrm>
      </p:grpSpPr>
      <p:sp>
        <p:nvSpPr>
          <p:cNvPr id="159" name="EHU.AC.UK/DISCOVER"/>
          <p:cNvSpPr txBox="1"/>
          <p:nvPr/>
        </p:nvSpPr>
        <p:spPr>
          <a:xfrm>
            <a:off x="1206498" y="8058521"/>
            <a:ext cx="21971004" cy="16159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lvl1pPr>
              <a:lnSpc>
                <a:spcPts val="12500"/>
              </a:lnSpc>
              <a:defRPr sz="3300" spc="264">
                <a:solidFill>
                  <a:srgbClr val="FFFFFF"/>
                </a:solidFill>
                <a:latin typeface="Trebuchet MS"/>
                <a:ea typeface="Trebuchet MS"/>
                <a:cs typeface="Trebuchet MS"/>
                <a:sym typeface="Trebuchet MS"/>
              </a:defRPr>
            </a:lvl1pPr>
          </a:lstStyle>
          <a:p>
            <a:r>
              <a:rPr sz="4400" b="0" i="0" dirty="0">
                <a:latin typeface="Arial" panose="020B0604020202020204" pitchFamily="34" charset="0"/>
                <a:cs typeface="Arial" panose="020B0604020202020204" pitchFamily="34" charset="0"/>
              </a:rPr>
              <a:t>EHU.AC</a:t>
            </a:r>
            <a:r>
              <a:rPr lang="en-GB" sz="4400" b="0" i="0" dirty="0">
                <a:latin typeface="Arial" panose="020B0604020202020204" pitchFamily="34" charset="0"/>
                <a:cs typeface="Arial" panose="020B0604020202020204" pitchFamily="34" charset="0"/>
              </a:rPr>
              <a:t>.</a:t>
            </a:r>
            <a:r>
              <a:rPr sz="4400" b="0" i="0" dirty="0">
                <a:latin typeface="Arial" panose="020B0604020202020204" pitchFamily="34" charset="0"/>
                <a:cs typeface="Arial" panose="020B0604020202020204" pitchFamily="34" charset="0"/>
              </a:rPr>
              <a:t>UK/DISCOVER</a:t>
            </a:r>
          </a:p>
        </p:txBody>
      </p:sp>
      <p:pic>
        <p:nvPicPr>
          <p:cNvPr id="158" name="EHU Logo White.pdf"/>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8750863" y="5167559"/>
            <a:ext cx="6882272" cy="2743200"/>
          </a:xfrm>
          <a:prstGeom prst="rect">
            <a:avLst/>
          </a:prstGeom>
          <a:ln w="12700">
            <a:miter lim="400000"/>
          </a:ln>
        </p:spPr>
      </p:pic>
      <p:pic>
        <p:nvPicPr>
          <p:cNvPr id="160" name="Image" descr="Image"/>
          <p:cNvPicPr>
            <a:picLocks noChangeAspect="1"/>
          </p:cNvPicPr>
          <p:nvPr/>
        </p:nvPicPr>
        <p:blipFill>
          <a:blip r:embed="rId3"/>
          <a:stretch>
            <a:fillRect/>
          </a:stretch>
        </p:blipFill>
        <p:spPr>
          <a:xfrm>
            <a:off x="8878788" y="10483265"/>
            <a:ext cx="6754347" cy="979070"/>
          </a:xfrm>
          <a:prstGeom prst="rect">
            <a:avLst/>
          </a:prstGeom>
          <a:ln w="12700">
            <a:miter lim="400000"/>
          </a:ln>
        </p:spPr>
      </p:pic>
      <p:sp>
        <p:nvSpPr>
          <p:cNvPr id="161" name="Slide Number"/>
          <p:cNvSpPr txBox="1">
            <a:spLocks noGrp="1"/>
          </p:cNvSpPr>
          <p:nvPr>
            <p:ph type="sldNum" sz="quarter" idx="2"/>
          </p:nvPr>
        </p:nvSpPr>
        <p:spPr>
          <a:xfrm>
            <a:off x="466968" y="12900706"/>
            <a:ext cx="461665" cy="456535"/>
          </a:xfrm>
          <a:prstGeom prst="rect">
            <a:avLst/>
          </a:prstGeom>
        </p:spPr>
        <p:txBody>
          <a:bodyPr/>
          <a:lstStyle>
            <a:lvl1pPr>
              <a:defRPr sz="2300">
                <a:solidFill>
                  <a:srgbClr val="FFFFFF"/>
                </a:solidFill>
                <a:latin typeface="Arial" panose="020B0604020202020204" pitchFamily="34" charset="0"/>
                <a:ea typeface="Arial" panose="020B0604020202020204" pitchFamily="34" charset="0"/>
                <a:cs typeface="Arial" panose="020B0604020202020204" pitchFamily="34" charset="0"/>
                <a:sym typeface="Gibson Book"/>
              </a:defRPr>
            </a:lvl1pPr>
          </a:lstStyle>
          <a:p>
            <a:fld id="{86CB4B4D-7CA3-9044-876B-883B54F8677D}" type="slidenum">
              <a:rPr lang="en-GB" smtClean="0"/>
              <a:pPr/>
              <a:t>‹#›</a:t>
            </a:fld>
            <a:endParaRPr lang="en-GB" dirty="0"/>
          </a:p>
        </p:txBody>
      </p:sp>
    </p:spTree>
    <p:extLst>
      <p:ext uri="{BB962C8B-B14F-4D97-AF65-F5344CB8AC3E}">
        <p14:creationId xmlns:p14="http://schemas.microsoft.com/office/powerpoint/2010/main" val="861580997"/>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1_Content Slide w/Single Image">
    <p:spTree>
      <p:nvGrpSpPr>
        <p:cNvPr id="1" name=""/>
        <p:cNvGrpSpPr/>
        <p:nvPr/>
      </p:nvGrpSpPr>
      <p:grpSpPr>
        <a:xfrm>
          <a:off x="0" y="0"/>
          <a:ext cx="0" cy="0"/>
          <a:chOff x="0" y="0"/>
          <a:chExt cx="0" cy="0"/>
        </a:xfrm>
      </p:grpSpPr>
      <p:pic>
        <p:nvPicPr>
          <p:cNvPr id="119" name="pg9.jpg"/>
          <p:cNvPicPr>
            <a:picLocks noChangeAspect="1"/>
          </p:cNvPicPr>
          <p:nvPr/>
        </p:nvPicPr>
        <p:blipFill>
          <a:blip r:embed="rId2">
            <a:extLst>
              <a:ext uri="{28A0092B-C50C-407E-A947-70E740481C1C}">
                <a14:useLocalDpi xmlns:a14="http://schemas.microsoft.com/office/drawing/2010/main" val="0"/>
              </a:ext>
            </a:extLst>
          </a:blip>
          <a:srcRect/>
          <a:stretch/>
        </p:blipFill>
        <p:spPr>
          <a:xfrm>
            <a:off x="951" y="535"/>
            <a:ext cx="24382097" cy="13714930"/>
          </a:xfrm>
          <a:prstGeom prst="rect">
            <a:avLst/>
          </a:prstGeom>
          <a:ln w="12700">
            <a:miter lim="400000"/>
          </a:ln>
        </p:spPr>
      </p:pic>
      <p:sp>
        <p:nvSpPr>
          <p:cNvPr id="120" name="Slide Number"/>
          <p:cNvSpPr txBox="1">
            <a:spLocks noGrp="1"/>
          </p:cNvSpPr>
          <p:nvPr>
            <p:ph type="sldNum" sz="quarter" idx="2"/>
          </p:nvPr>
        </p:nvSpPr>
        <p:spPr>
          <a:xfrm>
            <a:off x="466968" y="12916095"/>
            <a:ext cx="448841" cy="441146"/>
          </a:xfrm>
          <a:prstGeom prst="rect">
            <a:avLst/>
          </a:prstGeom>
        </p:spPr>
        <p:txBody>
          <a:bodyPr/>
          <a:lstStyle>
            <a:lvl1pPr>
              <a:defRPr>
                <a:solidFill>
                  <a:srgbClr val="672462"/>
                </a:solidFill>
              </a:defRPr>
            </a:lvl1pPr>
          </a:lstStyle>
          <a:p>
            <a:fld id="{86CB4B4D-7CA3-9044-876B-883B54F8677D}" type="slidenum">
              <a:rPr lang="en-GB" smtClean="0"/>
              <a:pPr/>
              <a:t>‹#›</a:t>
            </a:fld>
            <a:endParaRPr lang="en-GB" dirty="0"/>
          </a:p>
        </p:txBody>
      </p:sp>
      <p:sp>
        <p:nvSpPr>
          <p:cNvPr id="122" name="Campus.jpg"/>
          <p:cNvSpPr>
            <a:spLocks noGrp="1"/>
          </p:cNvSpPr>
          <p:nvPr>
            <p:ph type="pic" idx="22"/>
          </p:nvPr>
        </p:nvSpPr>
        <p:spPr>
          <a:xfrm>
            <a:off x="9912883" y="-4667444"/>
            <a:ext cx="12287681" cy="17381124"/>
          </a:xfrm>
          <a:prstGeom prst="rect">
            <a:avLst/>
          </a:prstGeom>
        </p:spPr>
        <p:txBody>
          <a:bodyPr lIns="91439" tIns="45719" rIns="91439" bIns="45719">
            <a:noAutofit/>
          </a:bodyPr>
          <a:lstStyle/>
          <a:p>
            <a:endParaRPr/>
          </a:p>
        </p:txBody>
      </p:sp>
      <p:sp>
        <p:nvSpPr>
          <p:cNvPr id="123" name="Gendisinihit alit quidus et opta earum quaspit aliquid mi, nam eaquaectitae"/>
          <p:cNvSpPr txBox="1">
            <a:spLocks noGrp="1"/>
          </p:cNvSpPr>
          <p:nvPr>
            <p:ph type="body" sz="quarter" idx="23" hasCustomPrompt="1"/>
          </p:nvPr>
        </p:nvSpPr>
        <p:spPr>
          <a:xfrm>
            <a:off x="1848518" y="4996386"/>
            <a:ext cx="7956164" cy="1284006"/>
          </a:xfrm>
          <a:prstGeom prst="rect">
            <a:avLst/>
          </a:prstGeom>
        </p:spPr>
        <p:txBody>
          <a:bodyPr anchor="ctr">
            <a:spAutoFit/>
          </a:bodyPr>
          <a:lstStyle>
            <a:lvl1pPr marL="0" indent="0" defTabSz="457200">
              <a:lnSpc>
                <a:spcPct val="120000"/>
              </a:lnSpc>
              <a:spcBef>
                <a:spcPts val="0"/>
              </a:spcBef>
              <a:buSzTx/>
              <a:buNone/>
              <a:defRPr sz="2200" b="1" cap="all" spc="440">
                <a:solidFill>
                  <a:srgbClr val="672462"/>
                </a:solidFill>
                <a:latin typeface="Arial" panose="020B0604020202020204" pitchFamily="34" charset="0"/>
                <a:ea typeface="Arial" panose="020B0604020202020204" pitchFamily="34" charset="0"/>
                <a:cs typeface="Arial" panose="020B0604020202020204" pitchFamily="34" charset="0"/>
                <a:sym typeface="Trebuchet MS"/>
              </a:defRPr>
            </a:lvl1pPr>
          </a:lstStyle>
          <a:p>
            <a:r>
              <a:rPr dirty="0" err="1"/>
              <a:t>Gendisinihit</a:t>
            </a:r>
            <a:r>
              <a:rPr dirty="0"/>
              <a:t> alit </a:t>
            </a:r>
            <a:r>
              <a:rPr dirty="0" err="1"/>
              <a:t>quidus</a:t>
            </a:r>
            <a:r>
              <a:rPr dirty="0"/>
              <a:t> et </a:t>
            </a:r>
            <a:r>
              <a:rPr dirty="0" err="1"/>
              <a:t>opta</a:t>
            </a:r>
            <a:r>
              <a:rPr dirty="0"/>
              <a:t> </a:t>
            </a:r>
            <a:r>
              <a:rPr dirty="0" err="1"/>
              <a:t>earum</a:t>
            </a:r>
            <a:r>
              <a:rPr dirty="0"/>
              <a:t> </a:t>
            </a:r>
            <a:r>
              <a:rPr dirty="0" err="1"/>
              <a:t>quaspit</a:t>
            </a:r>
            <a:r>
              <a:rPr dirty="0"/>
              <a:t> </a:t>
            </a:r>
            <a:r>
              <a:rPr dirty="0" err="1"/>
              <a:t>aliquid</a:t>
            </a:r>
            <a:r>
              <a:rPr dirty="0"/>
              <a:t> mi, </a:t>
            </a:r>
            <a:r>
              <a:rPr dirty="0" err="1"/>
              <a:t>nam</a:t>
            </a:r>
            <a:r>
              <a:rPr dirty="0"/>
              <a:t> </a:t>
            </a:r>
            <a:r>
              <a:rPr dirty="0" err="1"/>
              <a:t>eaquaectitae</a:t>
            </a:r>
            <a:r>
              <a:rPr dirty="0"/>
              <a:t> </a:t>
            </a:r>
          </a:p>
        </p:txBody>
      </p:sp>
      <p:sp>
        <p:nvSpPr>
          <p:cNvPr id="124" name="Expand your Opportunities with Edge Hill"/>
          <p:cNvSpPr txBox="1"/>
          <p:nvPr/>
        </p:nvSpPr>
        <p:spPr>
          <a:xfrm>
            <a:off x="18254814" y="12919382"/>
            <a:ext cx="6218840" cy="8066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1pPr algn="l">
              <a:lnSpc>
                <a:spcPct val="170000"/>
              </a:lnSpc>
              <a:defRPr sz="2200" spc="-44">
                <a:solidFill>
                  <a:srgbClr val="FFFFFF"/>
                </a:solidFill>
                <a:latin typeface="Trebuchet MS"/>
                <a:ea typeface="Trebuchet MS"/>
                <a:cs typeface="Trebuchet MS"/>
                <a:sym typeface="Trebuchet MS"/>
              </a:defRPr>
            </a:lvl1pPr>
          </a:lstStyle>
          <a:p>
            <a:r>
              <a:rPr b="0" i="0" dirty="0">
                <a:latin typeface="Arial" panose="020B0604020202020204" pitchFamily="34" charset="0"/>
                <a:cs typeface="Arial" panose="020B0604020202020204" pitchFamily="34" charset="0"/>
              </a:rPr>
              <a:t>Expand your Opportunities with Edge Hill</a:t>
            </a:r>
          </a:p>
        </p:txBody>
      </p:sp>
      <p:sp>
        <p:nvSpPr>
          <p:cNvPr id="125" name="Content slide with one image"/>
          <p:cNvSpPr txBox="1">
            <a:spLocks noGrp="1"/>
          </p:cNvSpPr>
          <p:nvPr>
            <p:ph type="body" sz="quarter" idx="24" hasCustomPrompt="1"/>
          </p:nvPr>
        </p:nvSpPr>
        <p:spPr>
          <a:xfrm>
            <a:off x="1841588" y="1877214"/>
            <a:ext cx="9006551" cy="2558207"/>
          </a:xfrm>
          <a:prstGeom prst="rect">
            <a:avLst/>
          </a:prstGeom>
        </p:spPr>
        <p:txBody>
          <a:bodyPr/>
          <a:lstStyle>
            <a:lvl1pPr marL="0" indent="0">
              <a:lnSpc>
                <a:spcPts val="9200"/>
              </a:lnSpc>
              <a:spcBef>
                <a:spcPts val="0"/>
              </a:spcBef>
              <a:buSzTx/>
              <a:buNone/>
              <a:defRPr sz="9200" b="0" i="0" spc="183">
                <a:solidFill>
                  <a:srgbClr val="672462"/>
                </a:solidFill>
                <a:latin typeface="+mj-lt"/>
                <a:ea typeface="Arial" panose="020B0604020202020204" pitchFamily="34" charset="0"/>
                <a:cs typeface="Arial" panose="020B0604020202020204" pitchFamily="34" charset="0"/>
                <a:sym typeface="Trebuchet MS"/>
              </a:defRPr>
            </a:lvl1pPr>
          </a:lstStyle>
          <a:p>
            <a:r>
              <a:rPr dirty="0"/>
              <a:t>Content slide with one image</a:t>
            </a:r>
          </a:p>
        </p:txBody>
      </p:sp>
      <p:sp>
        <p:nvSpPr>
          <p:cNvPr id="2" name="TextBox 1">
            <a:extLst>
              <a:ext uri="{FF2B5EF4-FFF2-40B4-BE49-F238E27FC236}">
                <a16:creationId xmlns:a16="http://schemas.microsoft.com/office/drawing/2014/main" id="{658FB669-75D4-67FF-71F7-11D555A7C052}"/>
              </a:ext>
            </a:extLst>
          </p:cNvPr>
          <p:cNvSpPr txBox="1"/>
          <p:nvPr userDrawn="1"/>
        </p:nvSpPr>
        <p:spPr>
          <a:xfrm>
            <a:off x="1861165" y="6852350"/>
            <a:ext cx="6954940" cy="37959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l" defTabSz="2438338" rtl="0" eaLnBrk="1" fontAlgn="auto" latinLnBrk="0" hangingPunct="0">
              <a:lnSpc>
                <a:spcPct val="100000"/>
              </a:lnSpc>
              <a:spcBef>
                <a:spcPts val="0"/>
              </a:spcBef>
              <a:spcAft>
                <a:spcPts val="0"/>
              </a:spcAft>
              <a:buClrTx/>
              <a:buSzTx/>
              <a:buFontTx/>
              <a:buNone/>
              <a:tabLst/>
              <a:defRPr/>
            </a:pPr>
            <a:r>
              <a:rPr lang="en-GB" spc="0" dirty="0" err="1">
                <a:solidFill>
                  <a:srgbClr val="672462"/>
                </a:solidFill>
                <a:latin typeface="Arial" panose="020B0604020202020204" pitchFamily="34" charset="0"/>
                <a:cs typeface="Arial" panose="020B0604020202020204" pitchFamily="34" charset="0"/>
              </a:rPr>
              <a:t>Ceaque</a:t>
            </a:r>
            <a:r>
              <a:rPr lang="en-GB" spc="0" dirty="0">
                <a:solidFill>
                  <a:srgbClr val="672462"/>
                </a:solidFill>
                <a:latin typeface="Arial" panose="020B0604020202020204" pitchFamily="34" charset="0"/>
                <a:cs typeface="Arial" panose="020B0604020202020204" pitchFamily="34" charset="0"/>
              </a:rPr>
              <a:t> </a:t>
            </a:r>
            <a:r>
              <a:rPr lang="en-GB" spc="0" dirty="0" err="1">
                <a:solidFill>
                  <a:srgbClr val="672462"/>
                </a:solidFill>
                <a:latin typeface="Arial" panose="020B0604020202020204" pitchFamily="34" charset="0"/>
                <a:cs typeface="Arial" panose="020B0604020202020204" pitchFamily="34" charset="0"/>
              </a:rPr>
              <a:t>optus</a:t>
            </a:r>
            <a:r>
              <a:rPr lang="en-GB" spc="0" dirty="0">
                <a:solidFill>
                  <a:srgbClr val="672462"/>
                </a:solidFill>
                <a:latin typeface="Arial" panose="020B0604020202020204" pitchFamily="34" charset="0"/>
                <a:cs typeface="Arial" panose="020B0604020202020204" pitchFamily="34" charset="0"/>
              </a:rPr>
              <a:t> </a:t>
            </a:r>
            <a:r>
              <a:rPr lang="en-GB" spc="0" dirty="0" err="1">
                <a:solidFill>
                  <a:srgbClr val="672462"/>
                </a:solidFill>
                <a:latin typeface="Arial" panose="020B0604020202020204" pitchFamily="34" charset="0"/>
                <a:cs typeface="Arial" panose="020B0604020202020204" pitchFamily="34" charset="0"/>
              </a:rPr>
              <a:t>sitium</a:t>
            </a:r>
            <a:r>
              <a:rPr lang="en-GB" spc="0" dirty="0">
                <a:solidFill>
                  <a:srgbClr val="672462"/>
                </a:solidFill>
                <a:latin typeface="Arial" panose="020B0604020202020204" pitchFamily="34" charset="0"/>
                <a:cs typeface="Arial" panose="020B0604020202020204" pitchFamily="34" charset="0"/>
              </a:rPr>
              <a:t> </a:t>
            </a:r>
            <a:r>
              <a:rPr lang="en-GB" spc="0" dirty="0" err="1">
                <a:solidFill>
                  <a:srgbClr val="672462"/>
                </a:solidFill>
                <a:latin typeface="Arial" panose="020B0604020202020204" pitchFamily="34" charset="0"/>
                <a:cs typeface="Arial" panose="020B0604020202020204" pitchFamily="34" charset="0"/>
              </a:rPr>
              <a:t>rehendi</a:t>
            </a:r>
            <a:r>
              <a:rPr lang="en-GB" spc="0" dirty="0">
                <a:solidFill>
                  <a:srgbClr val="672462"/>
                </a:solidFill>
                <a:latin typeface="Arial" panose="020B0604020202020204" pitchFamily="34" charset="0"/>
                <a:cs typeface="Arial" panose="020B0604020202020204" pitchFamily="34" charset="0"/>
              </a:rPr>
              <a:t> </a:t>
            </a:r>
            <a:r>
              <a:rPr lang="en-GB" spc="0" dirty="0" err="1">
                <a:solidFill>
                  <a:srgbClr val="672462"/>
                </a:solidFill>
                <a:latin typeface="Arial" panose="020B0604020202020204" pitchFamily="34" charset="0"/>
                <a:cs typeface="Arial" panose="020B0604020202020204" pitchFamily="34" charset="0"/>
              </a:rPr>
              <a:t>tiscipi</a:t>
            </a:r>
            <a:r>
              <a:rPr lang="en-GB" spc="0" dirty="0">
                <a:solidFill>
                  <a:srgbClr val="672462"/>
                </a:solidFill>
                <a:latin typeface="Arial" panose="020B0604020202020204" pitchFamily="34" charset="0"/>
                <a:cs typeface="Arial" panose="020B0604020202020204" pitchFamily="34" charset="0"/>
              </a:rPr>
              <a:t> </a:t>
            </a:r>
            <a:r>
              <a:rPr lang="en-GB" spc="0" dirty="0" err="1">
                <a:solidFill>
                  <a:srgbClr val="672462"/>
                </a:solidFill>
                <a:latin typeface="Arial" panose="020B0604020202020204" pitchFamily="34" charset="0"/>
                <a:cs typeface="Arial" panose="020B0604020202020204" pitchFamily="34" charset="0"/>
              </a:rPr>
              <a:t>distoribus</a:t>
            </a:r>
            <a:r>
              <a:rPr lang="en-GB" spc="0" dirty="0">
                <a:solidFill>
                  <a:srgbClr val="672462"/>
                </a:solidFill>
                <a:latin typeface="Arial" panose="020B0604020202020204" pitchFamily="34" charset="0"/>
                <a:cs typeface="Arial" panose="020B0604020202020204" pitchFamily="34" charset="0"/>
              </a:rPr>
              <a:t> pa </a:t>
            </a:r>
            <a:r>
              <a:rPr lang="en-GB" spc="0" dirty="0" err="1">
                <a:solidFill>
                  <a:srgbClr val="672462"/>
                </a:solidFill>
                <a:latin typeface="Arial" panose="020B0604020202020204" pitchFamily="34" charset="0"/>
                <a:cs typeface="Arial" panose="020B0604020202020204" pitchFamily="34" charset="0"/>
              </a:rPr>
              <a:t>commodi</a:t>
            </a:r>
            <a:r>
              <a:rPr lang="en-GB" spc="0" dirty="0">
                <a:solidFill>
                  <a:srgbClr val="672462"/>
                </a:solidFill>
                <a:latin typeface="Arial" panose="020B0604020202020204" pitchFamily="34" charset="0"/>
                <a:cs typeface="Arial" panose="020B0604020202020204" pitchFamily="34" charset="0"/>
              </a:rPr>
              <a:t> </a:t>
            </a:r>
            <a:r>
              <a:rPr lang="en-GB" spc="0" dirty="0" err="1">
                <a:solidFill>
                  <a:srgbClr val="672462"/>
                </a:solidFill>
                <a:latin typeface="Arial" panose="020B0604020202020204" pitchFamily="34" charset="0"/>
                <a:cs typeface="Arial" panose="020B0604020202020204" pitchFamily="34" charset="0"/>
              </a:rPr>
              <a:t>pitatistio</a:t>
            </a:r>
            <a:r>
              <a:rPr lang="en-GB" spc="0" dirty="0">
                <a:solidFill>
                  <a:srgbClr val="672462"/>
                </a:solidFill>
                <a:latin typeface="Arial" panose="020B0604020202020204" pitchFamily="34" charset="0"/>
                <a:cs typeface="Arial" panose="020B0604020202020204" pitchFamily="34" charset="0"/>
              </a:rPr>
              <a:t> </a:t>
            </a:r>
            <a:r>
              <a:rPr lang="en-GB" spc="0" dirty="0" err="1">
                <a:solidFill>
                  <a:srgbClr val="672462"/>
                </a:solidFill>
                <a:latin typeface="Arial" panose="020B0604020202020204" pitchFamily="34" charset="0"/>
                <a:cs typeface="Arial" panose="020B0604020202020204" pitchFamily="34" charset="0"/>
              </a:rPr>
              <a:t>dolorpo</a:t>
            </a:r>
            <a:r>
              <a:rPr lang="en-GB" spc="0" dirty="0">
                <a:solidFill>
                  <a:srgbClr val="672462"/>
                </a:solidFill>
                <a:latin typeface="Arial" panose="020B0604020202020204" pitchFamily="34" charset="0"/>
                <a:cs typeface="Arial" panose="020B0604020202020204" pitchFamily="34" charset="0"/>
              </a:rPr>
              <a:t> </a:t>
            </a:r>
            <a:r>
              <a:rPr lang="en-GB" spc="0" dirty="0" err="1">
                <a:solidFill>
                  <a:srgbClr val="672462"/>
                </a:solidFill>
                <a:latin typeface="Arial" panose="020B0604020202020204" pitchFamily="34" charset="0"/>
                <a:cs typeface="Arial" panose="020B0604020202020204" pitchFamily="34" charset="0"/>
              </a:rPr>
              <a:t>rporro</a:t>
            </a:r>
            <a:r>
              <a:rPr lang="en-GB" spc="0" dirty="0">
                <a:solidFill>
                  <a:srgbClr val="672462"/>
                </a:solidFill>
                <a:latin typeface="Arial" panose="020B0604020202020204" pitchFamily="34" charset="0"/>
                <a:cs typeface="Arial" panose="020B0604020202020204" pitchFamily="34" charset="0"/>
              </a:rPr>
              <a:t> qui </a:t>
            </a:r>
            <a:r>
              <a:rPr lang="en-GB" spc="0" dirty="0" err="1">
                <a:solidFill>
                  <a:srgbClr val="672462"/>
                </a:solidFill>
                <a:latin typeface="Arial" panose="020B0604020202020204" pitchFamily="34" charset="0"/>
                <a:cs typeface="Arial" panose="020B0604020202020204" pitchFamily="34" charset="0"/>
              </a:rPr>
              <a:t>doluptat</a:t>
            </a:r>
            <a:r>
              <a:rPr lang="en-GB" spc="0" dirty="0">
                <a:solidFill>
                  <a:srgbClr val="672462"/>
                </a:solidFill>
                <a:latin typeface="Arial" panose="020B0604020202020204" pitchFamily="34" charset="0"/>
                <a:cs typeface="Arial" panose="020B0604020202020204" pitchFamily="34" charset="0"/>
              </a:rPr>
              <a:t> res </a:t>
            </a:r>
            <a:r>
              <a:rPr lang="en-GB" spc="0" dirty="0" err="1">
                <a:solidFill>
                  <a:srgbClr val="672462"/>
                </a:solidFill>
                <a:latin typeface="Arial" panose="020B0604020202020204" pitchFamily="34" charset="0"/>
                <a:cs typeface="Arial" panose="020B0604020202020204" pitchFamily="34" charset="0"/>
              </a:rPr>
              <a:t>nulpariates</a:t>
            </a:r>
            <a:r>
              <a:rPr lang="en-GB" spc="0" dirty="0">
                <a:solidFill>
                  <a:srgbClr val="672462"/>
                </a:solidFill>
                <a:latin typeface="Arial" panose="020B0604020202020204" pitchFamily="34" charset="0"/>
                <a:cs typeface="Arial" panose="020B0604020202020204" pitchFamily="34" charset="0"/>
              </a:rPr>
              <a:t> </a:t>
            </a:r>
            <a:r>
              <a:rPr lang="en-GB" spc="0" dirty="0" err="1">
                <a:solidFill>
                  <a:srgbClr val="672462"/>
                </a:solidFill>
                <a:latin typeface="Arial" panose="020B0604020202020204" pitchFamily="34" charset="0"/>
                <a:cs typeface="Arial" panose="020B0604020202020204" pitchFamily="34" charset="0"/>
              </a:rPr>
              <a:t>miquate</a:t>
            </a:r>
            <a:r>
              <a:rPr lang="en-GB" spc="0" dirty="0">
                <a:solidFill>
                  <a:srgbClr val="672462"/>
                </a:solidFill>
                <a:latin typeface="Arial" panose="020B0604020202020204" pitchFamily="34" charset="0"/>
                <a:cs typeface="Arial" panose="020B0604020202020204" pitchFamily="34" charset="0"/>
              </a:rPr>
              <a:t>, as </a:t>
            </a:r>
            <a:r>
              <a:rPr lang="en-GB" spc="0" dirty="0" err="1">
                <a:solidFill>
                  <a:srgbClr val="672462"/>
                </a:solidFill>
                <a:latin typeface="Arial" panose="020B0604020202020204" pitchFamily="34" charset="0"/>
                <a:cs typeface="Arial" panose="020B0604020202020204" pitchFamily="34" charset="0"/>
              </a:rPr>
              <a:t>alibus</a:t>
            </a:r>
            <a:r>
              <a:rPr lang="en-GB" spc="0" dirty="0">
                <a:solidFill>
                  <a:srgbClr val="672462"/>
                </a:solidFill>
                <a:latin typeface="Arial" panose="020B0604020202020204" pitchFamily="34" charset="0"/>
                <a:cs typeface="Arial" panose="020B0604020202020204" pitchFamily="34" charset="0"/>
              </a:rPr>
              <a:t> at. </a:t>
            </a:r>
            <a:r>
              <a:rPr lang="en-GB" spc="0" dirty="0" err="1">
                <a:solidFill>
                  <a:srgbClr val="672462"/>
                </a:solidFill>
                <a:latin typeface="Arial" panose="020B0604020202020204" pitchFamily="34" charset="0"/>
                <a:cs typeface="Arial" panose="020B0604020202020204" pitchFamily="34" charset="0"/>
              </a:rPr>
              <a:t>Natatqui</a:t>
            </a:r>
            <a:r>
              <a:rPr lang="en-GB" spc="0" dirty="0">
                <a:solidFill>
                  <a:srgbClr val="672462"/>
                </a:solidFill>
                <a:latin typeface="Arial" panose="020B0604020202020204" pitchFamily="34" charset="0"/>
                <a:cs typeface="Arial" panose="020B0604020202020204" pitchFamily="34" charset="0"/>
              </a:rPr>
              <a:t> </a:t>
            </a:r>
            <a:r>
              <a:rPr lang="en-GB" spc="0" dirty="0" err="1">
                <a:solidFill>
                  <a:srgbClr val="672462"/>
                </a:solidFill>
                <a:latin typeface="Arial" panose="020B0604020202020204" pitchFamily="34" charset="0"/>
                <a:cs typeface="Arial" panose="020B0604020202020204" pitchFamily="34" charset="0"/>
              </a:rPr>
              <a:t>quodis</a:t>
            </a:r>
            <a:r>
              <a:rPr lang="en-GB" spc="0" dirty="0">
                <a:solidFill>
                  <a:srgbClr val="672462"/>
                </a:solidFill>
                <a:latin typeface="Arial" panose="020B0604020202020204" pitchFamily="34" charset="0"/>
                <a:cs typeface="Arial" panose="020B0604020202020204" pitchFamily="34" charset="0"/>
              </a:rPr>
              <a:t> </a:t>
            </a:r>
            <a:r>
              <a:rPr lang="en-GB" spc="0" dirty="0" err="1">
                <a:solidFill>
                  <a:srgbClr val="672462"/>
                </a:solidFill>
                <a:latin typeface="Arial" panose="020B0604020202020204" pitchFamily="34" charset="0"/>
                <a:cs typeface="Arial" panose="020B0604020202020204" pitchFamily="34" charset="0"/>
              </a:rPr>
              <a:t>essit</a:t>
            </a:r>
            <a:r>
              <a:rPr lang="en-GB" spc="0" dirty="0">
                <a:solidFill>
                  <a:srgbClr val="672462"/>
                </a:solidFill>
                <a:latin typeface="Arial" panose="020B0604020202020204" pitchFamily="34" charset="0"/>
                <a:cs typeface="Arial" panose="020B0604020202020204" pitchFamily="34" charset="0"/>
              </a:rPr>
              <a:t> que </a:t>
            </a:r>
            <a:r>
              <a:rPr lang="en-GB" spc="0" dirty="0" err="1">
                <a:solidFill>
                  <a:srgbClr val="672462"/>
                </a:solidFill>
                <a:latin typeface="Arial" panose="020B0604020202020204" pitchFamily="34" charset="0"/>
                <a:cs typeface="Arial" panose="020B0604020202020204" pitchFamily="34" charset="0"/>
              </a:rPr>
              <a:t>aut</a:t>
            </a:r>
            <a:r>
              <a:rPr lang="en-GB" spc="0" dirty="0">
                <a:solidFill>
                  <a:srgbClr val="672462"/>
                </a:solidFill>
                <a:latin typeface="Arial" panose="020B0604020202020204" pitchFamily="34" charset="0"/>
                <a:cs typeface="Arial" panose="020B0604020202020204" pitchFamily="34" charset="0"/>
              </a:rPr>
              <a:t> </a:t>
            </a:r>
            <a:r>
              <a:rPr lang="en-GB" spc="0" dirty="0" err="1">
                <a:solidFill>
                  <a:srgbClr val="672462"/>
                </a:solidFill>
                <a:latin typeface="Arial" panose="020B0604020202020204" pitchFamily="34" charset="0"/>
                <a:cs typeface="Arial" panose="020B0604020202020204" pitchFamily="34" charset="0"/>
              </a:rPr>
              <a:t>delibus</a:t>
            </a:r>
            <a:r>
              <a:rPr lang="en-GB" spc="0" dirty="0">
                <a:solidFill>
                  <a:srgbClr val="672462"/>
                </a:solidFill>
                <a:latin typeface="Arial" panose="020B0604020202020204" pitchFamily="34" charset="0"/>
                <a:cs typeface="Arial" panose="020B0604020202020204" pitchFamily="34" charset="0"/>
              </a:rPr>
              <a:t> </a:t>
            </a:r>
            <a:r>
              <a:rPr lang="en-GB" spc="0" dirty="0" err="1">
                <a:solidFill>
                  <a:srgbClr val="672462"/>
                </a:solidFill>
                <a:latin typeface="Arial" panose="020B0604020202020204" pitchFamily="34" charset="0"/>
                <a:cs typeface="Arial" panose="020B0604020202020204" pitchFamily="34" charset="0"/>
              </a:rPr>
              <a:t>alisInistior</a:t>
            </a:r>
            <a:r>
              <a:rPr lang="en-GB" spc="0" dirty="0">
                <a:solidFill>
                  <a:srgbClr val="672462"/>
                </a:solidFill>
                <a:latin typeface="Arial" panose="020B0604020202020204" pitchFamily="34" charset="0"/>
                <a:cs typeface="Arial" panose="020B0604020202020204" pitchFamily="34" charset="0"/>
              </a:rPr>
              <a:t> </a:t>
            </a:r>
            <a:r>
              <a:rPr lang="en-GB" spc="0" dirty="0" err="1">
                <a:solidFill>
                  <a:srgbClr val="672462"/>
                </a:solidFill>
                <a:latin typeface="Arial" panose="020B0604020202020204" pitchFamily="34" charset="0"/>
                <a:cs typeface="Arial" panose="020B0604020202020204" pitchFamily="34" charset="0"/>
              </a:rPr>
              <a:t>sita</a:t>
            </a:r>
            <a:r>
              <a:rPr lang="en-GB" spc="0" dirty="0">
                <a:solidFill>
                  <a:srgbClr val="672462"/>
                </a:solidFill>
                <a:latin typeface="Arial" panose="020B0604020202020204" pitchFamily="34" charset="0"/>
                <a:cs typeface="Arial" panose="020B0604020202020204" pitchFamily="34" charset="0"/>
              </a:rPr>
              <a:t> et </a:t>
            </a:r>
            <a:r>
              <a:rPr lang="en-GB" spc="0" dirty="0" err="1">
                <a:solidFill>
                  <a:srgbClr val="672462"/>
                </a:solidFill>
                <a:latin typeface="Arial" panose="020B0604020202020204" pitchFamily="34" charset="0"/>
                <a:cs typeface="Arial" panose="020B0604020202020204" pitchFamily="34" charset="0"/>
              </a:rPr>
              <a:t>veniet</a:t>
            </a:r>
            <a:r>
              <a:rPr lang="en-GB" spc="0" dirty="0">
                <a:solidFill>
                  <a:srgbClr val="672462"/>
                </a:solidFill>
                <a:latin typeface="Arial" panose="020B0604020202020204" pitchFamily="34" charset="0"/>
                <a:cs typeface="Arial" panose="020B0604020202020204" pitchFamily="34" charset="0"/>
              </a:rPr>
              <a:t> </a:t>
            </a:r>
            <a:r>
              <a:rPr lang="en-GB" spc="0" dirty="0" err="1">
                <a:solidFill>
                  <a:srgbClr val="672462"/>
                </a:solidFill>
                <a:latin typeface="Arial" panose="020B0604020202020204" pitchFamily="34" charset="0"/>
                <a:cs typeface="Arial" panose="020B0604020202020204" pitchFamily="34" charset="0"/>
              </a:rPr>
              <a:t>verio</a:t>
            </a:r>
            <a:r>
              <a:rPr lang="en-GB" spc="0" dirty="0">
                <a:solidFill>
                  <a:srgbClr val="672462"/>
                </a:solidFill>
                <a:latin typeface="Arial" panose="020B0604020202020204" pitchFamily="34" charset="0"/>
                <a:cs typeface="Arial" panose="020B0604020202020204" pitchFamily="34" charset="0"/>
              </a:rPr>
              <a:t> </a:t>
            </a:r>
            <a:r>
              <a:rPr lang="en-GB" spc="0" dirty="0" err="1">
                <a:solidFill>
                  <a:srgbClr val="672462"/>
                </a:solidFill>
                <a:latin typeface="Arial" panose="020B0604020202020204" pitchFamily="34" charset="0"/>
                <a:cs typeface="Arial" panose="020B0604020202020204" pitchFamily="34" charset="0"/>
              </a:rPr>
              <a:t>quae</a:t>
            </a:r>
            <a:r>
              <a:rPr lang="en-GB" spc="0" dirty="0">
                <a:solidFill>
                  <a:srgbClr val="672462"/>
                </a:solidFill>
                <a:latin typeface="Arial" panose="020B0604020202020204" pitchFamily="34" charset="0"/>
                <a:cs typeface="Arial" panose="020B0604020202020204" pitchFamily="34" charset="0"/>
              </a:rPr>
              <a:t>. </a:t>
            </a:r>
            <a:r>
              <a:rPr lang="en-GB" spc="0" dirty="0" err="1">
                <a:solidFill>
                  <a:srgbClr val="672462"/>
                </a:solidFill>
                <a:latin typeface="Arial" panose="020B0604020202020204" pitchFamily="34" charset="0"/>
                <a:cs typeface="Arial" panose="020B0604020202020204" pitchFamily="34" charset="0"/>
              </a:rPr>
              <a:t>Mosam</a:t>
            </a:r>
            <a:r>
              <a:rPr lang="en-GB" spc="0" dirty="0">
                <a:solidFill>
                  <a:srgbClr val="672462"/>
                </a:solidFill>
                <a:latin typeface="Arial" panose="020B0604020202020204" pitchFamily="34" charset="0"/>
                <a:cs typeface="Arial" panose="020B0604020202020204" pitchFamily="34" charset="0"/>
              </a:rPr>
              <a:t> </a:t>
            </a:r>
            <a:r>
              <a:rPr lang="en-GB" spc="0" dirty="0" err="1">
                <a:solidFill>
                  <a:srgbClr val="672462"/>
                </a:solidFill>
                <a:latin typeface="Arial" panose="020B0604020202020204" pitchFamily="34" charset="0"/>
                <a:cs typeface="Arial" panose="020B0604020202020204" pitchFamily="34" charset="0"/>
              </a:rPr>
              <a:t>eribusant</a:t>
            </a:r>
            <a:r>
              <a:rPr lang="en-GB" spc="0" dirty="0">
                <a:solidFill>
                  <a:srgbClr val="672462"/>
                </a:solidFill>
                <a:latin typeface="Arial" panose="020B0604020202020204" pitchFamily="34" charset="0"/>
                <a:cs typeface="Arial" panose="020B0604020202020204" pitchFamily="34" charset="0"/>
              </a:rPr>
              <a:t> lit </a:t>
            </a:r>
            <a:r>
              <a:rPr lang="en-GB" spc="0" dirty="0" err="1">
                <a:solidFill>
                  <a:srgbClr val="672462"/>
                </a:solidFill>
                <a:latin typeface="Arial" panose="020B0604020202020204" pitchFamily="34" charset="0"/>
                <a:cs typeface="Arial" panose="020B0604020202020204" pitchFamily="34" charset="0"/>
              </a:rPr>
              <a:t>lanita</a:t>
            </a:r>
            <a:r>
              <a:rPr lang="en-GB" spc="0" dirty="0">
                <a:solidFill>
                  <a:srgbClr val="672462"/>
                </a:solidFill>
                <a:latin typeface="Arial" panose="020B0604020202020204" pitchFamily="34" charset="0"/>
                <a:cs typeface="Arial" panose="020B0604020202020204" pitchFamily="34" charset="0"/>
              </a:rPr>
              <a:t> </a:t>
            </a:r>
            <a:r>
              <a:rPr lang="en-GB" spc="0" dirty="0" err="1">
                <a:solidFill>
                  <a:srgbClr val="672462"/>
                </a:solidFill>
                <a:latin typeface="Arial" panose="020B0604020202020204" pitchFamily="34" charset="0"/>
                <a:cs typeface="Arial" panose="020B0604020202020204" pitchFamily="34" charset="0"/>
              </a:rPr>
              <a:t>volorum</a:t>
            </a:r>
            <a:r>
              <a:rPr lang="en-GB" spc="0" dirty="0">
                <a:solidFill>
                  <a:srgbClr val="672462"/>
                </a:solidFill>
                <a:latin typeface="Arial" panose="020B0604020202020204" pitchFamily="34" charset="0"/>
                <a:cs typeface="Arial" panose="020B0604020202020204" pitchFamily="34" charset="0"/>
              </a:rPr>
              <a:t> es </a:t>
            </a:r>
            <a:r>
              <a:rPr lang="en-GB" spc="0" dirty="0" err="1">
                <a:solidFill>
                  <a:srgbClr val="672462"/>
                </a:solidFill>
                <a:latin typeface="Arial" panose="020B0604020202020204" pitchFamily="34" charset="0"/>
                <a:cs typeface="Arial" panose="020B0604020202020204" pitchFamily="34" charset="0"/>
              </a:rPr>
              <a:t>simagnimus</a:t>
            </a:r>
            <a:r>
              <a:rPr lang="en-GB" spc="0" dirty="0">
                <a:solidFill>
                  <a:srgbClr val="672462"/>
                </a:solidFill>
                <a:latin typeface="Arial" panose="020B0604020202020204" pitchFamily="34" charset="0"/>
                <a:cs typeface="Arial" panose="020B0604020202020204" pitchFamily="34" charset="0"/>
              </a:rPr>
              <a:t> </a:t>
            </a:r>
            <a:r>
              <a:rPr lang="en-GB" spc="0" dirty="0" err="1">
                <a:solidFill>
                  <a:srgbClr val="672462"/>
                </a:solidFill>
                <a:latin typeface="Arial" panose="020B0604020202020204" pitchFamily="34" charset="0"/>
                <a:cs typeface="Arial" panose="020B0604020202020204" pitchFamily="34" charset="0"/>
              </a:rPr>
              <a:t>autEbit</a:t>
            </a:r>
            <a:r>
              <a:rPr lang="en-GB" spc="0" dirty="0">
                <a:solidFill>
                  <a:srgbClr val="672462"/>
                </a:solidFill>
                <a:latin typeface="Arial" panose="020B0604020202020204" pitchFamily="34" charset="0"/>
                <a:cs typeface="Arial" panose="020B0604020202020204" pitchFamily="34" charset="0"/>
              </a:rPr>
              <a:t> </a:t>
            </a:r>
            <a:r>
              <a:rPr lang="en-GB" spc="0" dirty="0" err="1">
                <a:solidFill>
                  <a:srgbClr val="672462"/>
                </a:solidFill>
                <a:latin typeface="Arial" panose="020B0604020202020204" pitchFamily="34" charset="0"/>
                <a:cs typeface="Arial" panose="020B0604020202020204" pitchFamily="34" charset="0"/>
              </a:rPr>
              <a:t>magnatiumquo</a:t>
            </a:r>
            <a:r>
              <a:rPr lang="en-GB" spc="0" dirty="0">
                <a:solidFill>
                  <a:srgbClr val="672462"/>
                </a:solidFill>
                <a:latin typeface="Arial" panose="020B0604020202020204" pitchFamily="34" charset="0"/>
                <a:cs typeface="Arial" panose="020B0604020202020204" pitchFamily="34" charset="0"/>
              </a:rPr>
              <a:t> </a:t>
            </a:r>
            <a:r>
              <a:rPr lang="en-GB" spc="0" dirty="0" err="1">
                <a:solidFill>
                  <a:srgbClr val="672462"/>
                </a:solidFill>
                <a:latin typeface="Arial" panose="020B0604020202020204" pitchFamily="34" charset="0"/>
                <a:cs typeface="Arial" panose="020B0604020202020204" pitchFamily="34" charset="0"/>
              </a:rPr>
              <a:t>dusande</a:t>
            </a:r>
            <a:r>
              <a:rPr lang="en-GB" spc="0" dirty="0">
                <a:solidFill>
                  <a:srgbClr val="672462"/>
                </a:solidFill>
                <a:latin typeface="Arial" panose="020B0604020202020204" pitchFamily="34" charset="0"/>
                <a:cs typeface="Arial" panose="020B0604020202020204" pitchFamily="34" charset="0"/>
              </a:rPr>
              <a:t> verum </a:t>
            </a:r>
            <a:r>
              <a:rPr lang="en-GB" spc="0" dirty="0" err="1">
                <a:solidFill>
                  <a:srgbClr val="672462"/>
                </a:solidFill>
                <a:latin typeface="Arial" panose="020B0604020202020204" pitchFamily="34" charset="0"/>
                <a:cs typeface="Arial" panose="020B0604020202020204" pitchFamily="34" charset="0"/>
              </a:rPr>
              <a:t>doluptatqui</a:t>
            </a:r>
            <a:r>
              <a:rPr lang="en-GB" spc="0" dirty="0">
                <a:solidFill>
                  <a:srgbClr val="672462"/>
                </a:solidFill>
                <a:latin typeface="Arial" panose="020B0604020202020204" pitchFamily="34" charset="0"/>
                <a:cs typeface="Arial" panose="020B0604020202020204" pitchFamily="34" charset="0"/>
              </a:rPr>
              <a:t> </a:t>
            </a:r>
            <a:r>
              <a:rPr lang="en-GB" spc="0" dirty="0" err="1">
                <a:solidFill>
                  <a:srgbClr val="672462"/>
                </a:solidFill>
                <a:latin typeface="Arial" panose="020B0604020202020204" pitchFamily="34" charset="0"/>
                <a:cs typeface="Arial" panose="020B0604020202020204" pitchFamily="34" charset="0"/>
              </a:rPr>
              <a:t>custoris</a:t>
            </a:r>
            <a:r>
              <a:rPr lang="en-GB" spc="0" dirty="0">
                <a:solidFill>
                  <a:srgbClr val="672462"/>
                </a:solidFill>
                <a:latin typeface="Arial" panose="020B0604020202020204" pitchFamily="34" charset="0"/>
                <a:cs typeface="Arial" panose="020B0604020202020204" pitchFamily="34" charset="0"/>
              </a:rPr>
              <a:t> </a:t>
            </a:r>
            <a:r>
              <a:rPr lang="en-GB" spc="0" dirty="0" err="1">
                <a:solidFill>
                  <a:srgbClr val="672462"/>
                </a:solidFill>
                <a:latin typeface="Arial" panose="020B0604020202020204" pitchFamily="34" charset="0"/>
                <a:cs typeface="Arial" panose="020B0604020202020204" pitchFamily="34" charset="0"/>
              </a:rPr>
              <a:t>iunditam</a:t>
            </a:r>
            <a:r>
              <a:rPr lang="en-GB" spc="0" dirty="0">
                <a:solidFill>
                  <a:srgbClr val="672462"/>
                </a:solidFill>
                <a:latin typeface="Arial" panose="020B0604020202020204" pitchFamily="34" charset="0"/>
                <a:cs typeface="Arial" panose="020B0604020202020204" pitchFamily="34" charset="0"/>
              </a:rPr>
              <a:t> </a:t>
            </a:r>
            <a:r>
              <a:rPr lang="en-GB" spc="0" dirty="0" err="1">
                <a:solidFill>
                  <a:srgbClr val="672462"/>
                </a:solidFill>
                <a:latin typeface="Arial" panose="020B0604020202020204" pitchFamily="34" charset="0"/>
                <a:cs typeface="Arial" panose="020B0604020202020204" pitchFamily="34" charset="0"/>
              </a:rPr>
              <a:t>rerchicit</a:t>
            </a:r>
            <a:r>
              <a:rPr lang="en-GB" spc="0" dirty="0">
                <a:solidFill>
                  <a:srgbClr val="672462"/>
                </a:solidFill>
                <a:latin typeface="Arial" panose="020B0604020202020204" pitchFamily="34" charset="0"/>
                <a:cs typeface="Arial" panose="020B0604020202020204" pitchFamily="34" charset="0"/>
              </a:rPr>
              <a:t> </a:t>
            </a:r>
            <a:r>
              <a:rPr lang="en-GB" spc="0" dirty="0" err="1">
                <a:solidFill>
                  <a:srgbClr val="672462"/>
                </a:solidFill>
                <a:latin typeface="Arial" panose="020B0604020202020204" pitchFamily="34" charset="0"/>
                <a:cs typeface="Arial" panose="020B0604020202020204" pitchFamily="34" charset="0"/>
              </a:rPr>
              <a:t>est</a:t>
            </a:r>
            <a:r>
              <a:rPr lang="en-GB" spc="0" dirty="0">
                <a:solidFill>
                  <a:srgbClr val="672462"/>
                </a:solidFill>
                <a:latin typeface="Arial" panose="020B0604020202020204" pitchFamily="34" charset="0"/>
                <a:cs typeface="Arial" panose="020B0604020202020204" pitchFamily="34" charset="0"/>
              </a:rPr>
              <a:t> ad </a:t>
            </a:r>
            <a:r>
              <a:rPr lang="en-GB" spc="0" dirty="0" err="1">
                <a:solidFill>
                  <a:srgbClr val="672462"/>
                </a:solidFill>
                <a:latin typeface="Arial" panose="020B0604020202020204" pitchFamily="34" charset="0"/>
                <a:cs typeface="Arial" panose="020B0604020202020204" pitchFamily="34" charset="0"/>
              </a:rPr>
              <a:t>ut</a:t>
            </a:r>
            <a:r>
              <a:rPr lang="en-GB" spc="0" dirty="0">
                <a:solidFill>
                  <a:srgbClr val="672462"/>
                </a:solidFill>
                <a:latin typeface="Arial" panose="020B0604020202020204" pitchFamily="34" charset="0"/>
                <a:cs typeface="Arial" panose="020B0604020202020204" pitchFamily="34" charset="0"/>
              </a:rPr>
              <a:t> qui </a:t>
            </a:r>
            <a:r>
              <a:rPr lang="en-GB" spc="0" dirty="0" err="1">
                <a:solidFill>
                  <a:srgbClr val="672462"/>
                </a:solidFill>
                <a:latin typeface="Arial" panose="020B0604020202020204" pitchFamily="34" charset="0"/>
                <a:cs typeface="Arial" panose="020B0604020202020204" pitchFamily="34" charset="0"/>
              </a:rPr>
              <a:t>corerci</a:t>
            </a:r>
            <a:r>
              <a:rPr lang="en-GB" spc="0" dirty="0">
                <a:solidFill>
                  <a:srgbClr val="672462"/>
                </a:solidFill>
                <a:latin typeface="Arial" panose="020B0604020202020204" pitchFamily="34" charset="0"/>
                <a:cs typeface="Arial" panose="020B0604020202020204" pitchFamily="34" charset="0"/>
              </a:rPr>
              <a:t> </a:t>
            </a:r>
            <a:r>
              <a:rPr lang="en-GB" spc="0" dirty="0" err="1">
                <a:solidFill>
                  <a:srgbClr val="672462"/>
                </a:solidFill>
                <a:latin typeface="Arial" panose="020B0604020202020204" pitchFamily="34" charset="0"/>
                <a:cs typeface="Arial" panose="020B0604020202020204" pitchFamily="34" charset="0"/>
              </a:rPr>
              <a:t>psaperruntia</a:t>
            </a:r>
            <a:r>
              <a:rPr lang="en-GB" spc="0" dirty="0">
                <a:solidFill>
                  <a:srgbClr val="672462"/>
                </a:solidFill>
                <a:latin typeface="Arial" panose="020B0604020202020204" pitchFamily="34" charset="0"/>
                <a:cs typeface="Arial" panose="020B0604020202020204" pitchFamily="34" charset="0"/>
              </a:rPr>
              <a:t> </a:t>
            </a:r>
            <a:r>
              <a:rPr lang="en-GB" spc="0" dirty="0" err="1">
                <a:solidFill>
                  <a:srgbClr val="672462"/>
                </a:solidFill>
                <a:latin typeface="Arial" panose="020B0604020202020204" pitchFamily="34" charset="0"/>
                <a:cs typeface="Arial" panose="020B0604020202020204" pitchFamily="34" charset="0"/>
              </a:rPr>
              <a:t>voloris</a:t>
            </a:r>
            <a:r>
              <a:rPr lang="en-GB" spc="0" dirty="0">
                <a:solidFill>
                  <a:srgbClr val="672462"/>
                </a:solidFill>
                <a:latin typeface="Arial" panose="020B0604020202020204" pitchFamily="34" charset="0"/>
                <a:cs typeface="Arial" panose="020B0604020202020204" pitchFamily="34" charset="0"/>
              </a:rPr>
              <a:t> </a:t>
            </a:r>
            <a:r>
              <a:rPr lang="en-GB" spc="0" dirty="0" err="1">
                <a:solidFill>
                  <a:srgbClr val="672462"/>
                </a:solidFill>
                <a:latin typeface="Arial" panose="020B0604020202020204" pitchFamily="34" charset="0"/>
                <a:cs typeface="Arial" panose="020B0604020202020204" pitchFamily="34" charset="0"/>
              </a:rPr>
              <a:t>aute</a:t>
            </a:r>
            <a:r>
              <a:rPr lang="en-GB" spc="0" dirty="0">
                <a:solidFill>
                  <a:srgbClr val="672462"/>
                </a:solidFill>
                <a:latin typeface="Arial" panose="020B0604020202020204" pitchFamily="34" charset="0"/>
                <a:cs typeface="Arial" panose="020B0604020202020204" pitchFamily="34" charset="0"/>
              </a:rPr>
              <a:t> </a:t>
            </a:r>
            <a:r>
              <a:rPr lang="en-GB" spc="0" dirty="0" err="1">
                <a:solidFill>
                  <a:srgbClr val="672462"/>
                </a:solidFill>
                <a:latin typeface="Arial" panose="020B0604020202020204" pitchFamily="34" charset="0"/>
                <a:cs typeface="Arial" panose="020B0604020202020204" pitchFamily="34" charset="0"/>
              </a:rPr>
              <a:t>dellaut</a:t>
            </a:r>
            <a:r>
              <a:rPr lang="en-GB" spc="0" dirty="0">
                <a:solidFill>
                  <a:srgbClr val="672462"/>
                </a:solidFill>
                <a:latin typeface="Arial" panose="020B0604020202020204" pitchFamily="34" charset="0"/>
                <a:cs typeface="Arial" panose="020B0604020202020204" pitchFamily="34" charset="0"/>
              </a:rPr>
              <a:t> asperum </a:t>
            </a:r>
            <a:r>
              <a:rPr lang="en-GB" spc="0" dirty="0" err="1">
                <a:solidFill>
                  <a:srgbClr val="672462"/>
                </a:solidFill>
                <a:latin typeface="Arial" panose="020B0604020202020204" pitchFamily="34" charset="0"/>
                <a:cs typeface="Arial" panose="020B0604020202020204" pitchFamily="34" charset="0"/>
              </a:rPr>
              <a:t>quidemq</a:t>
            </a:r>
            <a:r>
              <a:rPr lang="en-GB" spc="0" dirty="0">
                <a:solidFill>
                  <a:srgbClr val="672462"/>
                </a:solidFill>
                <a:latin typeface="Arial" panose="020B0604020202020204" pitchFamily="34" charset="0"/>
                <a:cs typeface="Arial" panose="020B0604020202020204" pitchFamily="34" charset="0"/>
              </a:rPr>
              <a:t>.</a:t>
            </a:r>
          </a:p>
          <a:p>
            <a:pPr marL="0" marR="0" indent="0" algn="ctr" defTabSz="2438338"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rgbClr val="5E5E5E"/>
              </a:solidFill>
              <a:effectLst/>
              <a:uFillTx/>
              <a:latin typeface="+mn-lt"/>
              <a:ea typeface="+mn-ea"/>
              <a:cs typeface="+mn-cs"/>
              <a:sym typeface="Helvetica Neue"/>
            </a:endParaRPr>
          </a:p>
        </p:txBody>
      </p:sp>
    </p:spTree>
    <p:extLst>
      <p:ext uri="{BB962C8B-B14F-4D97-AF65-F5344CB8AC3E}">
        <p14:creationId xmlns:p14="http://schemas.microsoft.com/office/powerpoint/2010/main" val="4226944993"/>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Cover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he title of  the presentation…"/>
          <p:cNvSpPr txBox="1">
            <a:spLocks noGrp="1"/>
          </p:cNvSpPr>
          <p:nvPr>
            <p:ph type="body" sz="half" idx="21" hasCustomPrompt="1"/>
          </p:nvPr>
        </p:nvSpPr>
        <p:spPr>
          <a:xfrm>
            <a:off x="1206498" y="3704339"/>
            <a:ext cx="21971004" cy="5555570"/>
          </a:xfrm>
          <a:prstGeom prst="rect">
            <a:avLst/>
          </a:prstGeom>
        </p:spPr>
        <p:txBody>
          <a:bodyPr/>
          <a:lstStyle>
            <a:lvl1pPr>
              <a:defRPr b="0" i="0">
                <a:latin typeface="Arial" panose="020B0604020202020204" pitchFamily="34" charset="0"/>
                <a:cs typeface="Arial" panose="020B0604020202020204" pitchFamily="34" charset="0"/>
              </a:defRPr>
            </a:lvl1pPr>
          </a:lstStyle>
          <a:p>
            <a:pPr marL="0" indent="0" algn="ctr">
              <a:lnSpc>
                <a:spcPts val="12000"/>
              </a:lnSpc>
              <a:spcBef>
                <a:spcPts val="0"/>
              </a:spcBef>
              <a:buSzTx/>
              <a:buNone/>
              <a:defRPr sz="12500" spc="-125">
                <a:solidFill>
                  <a:srgbClr val="FFFFFF"/>
                </a:solidFill>
                <a:latin typeface="Trebuchet MS"/>
                <a:ea typeface="Trebuchet MS"/>
                <a:cs typeface="Trebuchet MS"/>
                <a:sym typeface="Trebuchet MS"/>
              </a:defRPr>
            </a:pPr>
            <a:r>
              <a:rPr dirty="0"/>
              <a:t>The title of the presentation goes here</a:t>
            </a:r>
          </a:p>
          <a:p>
            <a:pPr marL="0" indent="0" algn="ctr">
              <a:lnSpc>
                <a:spcPts val="12000"/>
              </a:lnSpc>
              <a:spcBef>
                <a:spcPts val="0"/>
              </a:spcBef>
              <a:buSzTx/>
              <a:buNone/>
              <a:defRPr sz="12500" spc="-125">
                <a:solidFill>
                  <a:srgbClr val="FFFFFF"/>
                </a:solidFill>
                <a:latin typeface="Trebuchet MS"/>
                <a:ea typeface="Trebuchet MS"/>
                <a:cs typeface="Trebuchet MS"/>
                <a:sym typeface="Trebuchet MS"/>
              </a:defRPr>
            </a:pPr>
            <a:endParaRPr dirty="0"/>
          </a:p>
        </p:txBody>
      </p:sp>
      <p:sp>
        <p:nvSpPr>
          <p:cNvPr id="14" name="SUBTITLE OF THE PRESENTATION"/>
          <p:cNvSpPr txBox="1">
            <a:spLocks noGrp="1"/>
          </p:cNvSpPr>
          <p:nvPr>
            <p:ph type="body" sz="quarter" idx="22" hasCustomPrompt="1"/>
          </p:nvPr>
        </p:nvSpPr>
        <p:spPr>
          <a:xfrm>
            <a:off x="1206498" y="8588964"/>
            <a:ext cx="21971004" cy="1581260"/>
          </a:xfrm>
          <a:prstGeom prst="rect">
            <a:avLst/>
          </a:prstGeom>
        </p:spPr>
        <p:txBody>
          <a:bodyPr/>
          <a:lstStyle>
            <a:lvl1pPr marL="0" indent="0" algn="ctr">
              <a:lnSpc>
                <a:spcPts val="12500"/>
              </a:lnSpc>
              <a:spcBef>
                <a:spcPts val="0"/>
              </a:spcBef>
              <a:buSzTx/>
              <a:buNone/>
              <a:defRPr sz="4600" b="0" i="0" spc="460">
                <a:solidFill>
                  <a:srgbClr val="FFFFFF"/>
                </a:solidFill>
                <a:latin typeface="Arial" panose="020B0604020202020204" pitchFamily="34" charset="0"/>
                <a:ea typeface="Arial" panose="020B0604020202020204" pitchFamily="34" charset="0"/>
                <a:cs typeface="Arial" panose="020B0604020202020204" pitchFamily="34" charset="0"/>
                <a:sym typeface="Trebuchet MS"/>
              </a:defRPr>
            </a:lvl1pPr>
          </a:lstStyle>
          <a:p>
            <a:r>
              <a:rPr dirty="0"/>
              <a:t>SUBTITLE OF THE PRESENTATION</a:t>
            </a:r>
          </a:p>
        </p:txBody>
      </p:sp>
      <p:sp>
        <p:nvSpPr>
          <p:cNvPr id="15" name="Slide Number"/>
          <p:cNvSpPr txBox="1">
            <a:spLocks noGrp="1"/>
          </p:cNvSpPr>
          <p:nvPr>
            <p:ph type="sldNum" sz="quarter" idx="2"/>
          </p:nvPr>
        </p:nvSpPr>
        <p:spPr>
          <a:xfrm>
            <a:off x="12185751" y="13023798"/>
            <a:ext cx="407344" cy="431801"/>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934376261"/>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ontents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1" name="Slide Number"/>
          <p:cNvSpPr txBox="1">
            <a:spLocks noGrp="1"/>
          </p:cNvSpPr>
          <p:nvPr>
            <p:ph type="sldNum" sz="quarter" idx="2"/>
          </p:nvPr>
        </p:nvSpPr>
        <p:spPr>
          <a:xfrm>
            <a:off x="466968" y="12925440"/>
            <a:ext cx="407343" cy="431801"/>
          </a:xfrm>
          <a:prstGeom prst="rect">
            <a:avLst/>
          </a:prstGeom>
        </p:spPr>
        <p:txBody>
          <a:bodyPr/>
          <a:lstStyle/>
          <a:p>
            <a:fld id="{86CB4B4D-7CA3-9044-876B-883B54F8677D}" type="slidenum">
              <a:t>‹#›</a:t>
            </a:fld>
            <a:endParaRPr dirty="0"/>
          </a:p>
        </p:txBody>
      </p:sp>
      <p:sp>
        <p:nvSpPr>
          <p:cNvPr id="72" name="Expand your Opportunities with Edge Hill"/>
          <p:cNvSpPr txBox="1"/>
          <p:nvPr/>
        </p:nvSpPr>
        <p:spPr>
          <a:xfrm>
            <a:off x="18254814" y="12919382"/>
            <a:ext cx="6218840" cy="8066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1pPr algn="l">
              <a:lnSpc>
                <a:spcPct val="170000"/>
              </a:lnSpc>
              <a:defRPr sz="2200" spc="-44">
                <a:solidFill>
                  <a:srgbClr val="FFFFFF"/>
                </a:solidFill>
                <a:latin typeface="Trebuchet MS"/>
                <a:ea typeface="Trebuchet MS"/>
                <a:cs typeface="Trebuchet MS"/>
                <a:sym typeface="Trebuchet MS"/>
              </a:defRPr>
            </a:lvl1pPr>
          </a:lstStyle>
          <a:p>
            <a:r>
              <a:rPr b="0" i="0" dirty="0">
                <a:latin typeface="Arial" panose="020B0604020202020204" pitchFamily="34" charset="0"/>
                <a:cs typeface="Arial" panose="020B0604020202020204" pitchFamily="34" charset="0"/>
              </a:rPr>
              <a:t>Expand your Opportunities with Edge Hill</a:t>
            </a:r>
          </a:p>
        </p:txBody>
      </p:sp>
      <p:sp>
        <p:nvSpPr>
          <p:cNvPr id="73" name="Contents"/>
          <p:cNvSpPr txBox="1">
            <a:spLocks noGrp="1"/>
          </p:cNvSpPr>
          <p:nvPr>
            <p:ph type="body" sz="quarter" idx="21" hasCustomPrompt="1"/>
          </p:nvPr>
        </p:nvSpPr>
        <p:spPr>
          <a:xfrm>
            <a:off x="5272861" y="3241288"/>
            <a:ext cx="13838278" cy="1773849"/>
          </a:xfrm>
          <a:prstGeom prst="rect">
            <a:avLst/>
          </a:prstGeom>
        </p:spPr>
        <p:txBody>
          <a:bodyPr/>
          <a:lstStyle>
            <a:lvl1pPr marL="0" indent="0" algn="ctr">
              <a:lnSpc>
                <a:spcPts val="12000"/>
              </a:lnSpc>
              <a:spcBef>
                <a:spcPts val="0"/>
              </a:spcBef>
              <a:buSzTx/>
              <a:buNone/>
              <a:defRPr sz="10700" b="0" i="0" spc="213">
                <a:solidFill>
                  <a:srgbClr val="FFFFFF"/>
                </a:solidFill>
                <a:latin typeface="+mj-lt"/>
                <a:ea typeface="Arial" panose="020B0604020202020204" pitchFamily="34" charset="0"/>
                <a:cs typeface="Arial" panose="020B0604020202020204" pitchFamily="34" charset="0"/>
                <a:sym typeface="Trebuchet MS"/>
              </a:defRPr>
            </a:lvl1pPr>
          </a:lstStyle>
          <a:p>
            <a:r>
              <a:rPr dirty="0"/>
              <a:t>Contents</a:t>
            </a:r>
          </a:p>
        </p:txBody>
      </p:sp>
      <p:sp>
        <p:nvSpPr>
          <p:cNvPr id="2" name="TextBox 1">
            <a:extLst>
              <a:ext uri="{FF2B5EF4-FFF2-40B4-BE49-F238E27FC236}">
                <a16:creationId xmlns:a16="http://schemas.microsoft.com/office/drawing/2014/main" id="{418BEE51-B557-27D6-506D-6218479C7C55}"/>
              </a:ext>
            </a:extLst>
          </p:cNvPr>
          <p:cNvSpPr txBox="1"/>
          <p:nvPr userDrawn="1"/>
        </p:nvSpPr>
        <p:spPr>
          <a:xfrm>
            <a:off x="5272861" y="6033467"/>
            <a:ext cx="13838278" cy="533479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indent="0" algn="ctr">
              <a:lnSpc>
                <a:spcPct val="170000"/>
              </a:lnSpc>
              <a:spcBef>
                <a:spcPts val="0"/>
              </a:spcBef>
              <a:buSzTx/>
              <a:buNone/>
              <a:defRPr sz="4000" spc="319">
                <a:solidFill>
                  <a:srgbClr val="FFFFFF"/>
                </a:solidFill>
                <a:latin typeface="Trebuchet MS"/>
                <a:ea typeface="Trebuchet MS"/>
                <a:cs typeface="Trebuchet MS"/>
                <a:sym typeface="Trebuchet MS"/>
              </a:defRPr>
            </a:pPr>
            <a:r>
              <a:rPr lang="en-GB" dirty="0">
                <a:latin typeface="Arial" panose="020B0604020202020204" pitchFamily="34" charset="0"/>
                <a:cs typeface="Arial" panose="020B0604020202020204" pitchFamily="34" charset="0"/>
              </a:rPr>
              <a:t>OPTASPELLAUT SUM</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QUE VELENDESTIS ET</a:t>
            </a:r>
          </a:p>
          <a:p>
            <a:pPr marL="0" indent="0" algn="ctr">
              <a:lnSpc>
                <a:spcPct val="170000"/>
              </a:lnSpc>
              <a:spcBef>
                <a:spcPts val="0"/>
              </a:spcBef>
              <a:buSzTx/>
              <a:buNone/>
              <a:defRPr sz="4000" spc="319">
                <a:solidFill>
                  <a:srgbClr val="FFFFFF"/>
                </a:solidFill>
                <a:latin typeface="Trebuchet MS"/>
                <a:ea typeface="Trebuchet MS"/>
                <a:cs typeface="Trebuchet MS"/>
                <a:sym typeface="Trebuchet MS"/>
              </a:defRPr>
            </a:pPr>
            <a:r>
              <a:rPr lang="en-GB" dirty="0">
                <a:latin typeface="Arial" panose="020B0604020202020204" pitchFamily="34" charset="0"/>
                <a:cs typeface="Arial" panose="020B0604020202020204" pitchFamily="34" charset="0"/>
              </a:rPr>
              <a:t>OMNIAERUM UNTIIS DOLLORI</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UT ENTIIS PORIT ERIBUS</a:t>
            </a:r>
          </a:p>
          <a:p>
            <a:pPr marL="0" indent="0" algn="ctr">
              <a:lnSpc>
                <a:spcPct val="170000"/>
              </a:lnSpc>
              <a:spcBef>
                <a:spcPts val="0"/>
              </a:spcBef>
              <a:buSzTx/>
              <a:buNone/>
              <a:defRPr sz="4000" spc="319">
                <a:solidFill>
                  <a:srgbClr val="FFFFFF"/>
                </a:solidFill>
                <a:latin typeface="Trebuchet MS"/>
                <a:ea typeface="Trebuchet MS"/>
                <a:cs typeface="Trebuchet MS"/>
                <a:sym typeface="Trebuchet MS"/>
              </a:defRPr>
            </a:pPr>
            <a:r>
              <a:rPr lang="en-GB" dirty="0">
                <a:latin typeface="Arial" panose="020B0604020202020204" pitchFamily="34" charset="0"/>
                <a:cs typeface="Arial" panose="020B0604020202020204" pitchFamily="34" charset="0"/>
              </a:rPr>
              <a:t>ACILLOR EPERUMQUI</a:t>
            </a:r>
            <a:endParaRPr kumimoji="0" lang="en-US" sz="2400" b="0" i="0" u="none" strike="noStrike" cap="none" spc="0" normalizeH="0" baseline="0" dirty="0">
              <a:ln>
                <a:noFill/>
              </a:ln>
              <a:solidFill>
                <a:srgbClr val="5E5E5E"/>
              </a:solidFill>
              <a:effectLst/>
              <a:uFillTx/>
              <a:latin typeface="Arial" panose="020B0604020202020204" pitchFamily="34" charset="0"/>
              <a:ea typeface="+mn-ea"/>
              <a:cs typeface="Arial" panose="020B0604020202020204" pitchFamily="34" charset="0"/>
              <a:sym typeface="Helvetica Neue"/>
            </a:endParaRPr>
          </a:p>
        </p:txBody>
      </p:sp>
    </p:spTree>
    <p:extLst>
      <p:ext uri="{BB962C8B-B14F-4D97-AF65-F5344CB8AC3E}">
        <p14:creationId xmlns:p14="http://schemas.microsoft.com/office/powerpoint/2010/main" val="1563620692"/>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Section Divider">
    <p:spTree>
      <p:nvGrpSpPr>
        <p:cNvPr id="1" name=""/>
        <p:cNvGrpSpPr/>
        <p:nvPr/>
      </p:nvGrpSpPr>
      <p:grpSpPr>
        <a:xfrm>
          <a:off x="0" y="0"/>
          <a:ext cx="0" cy="0"/>
          <a:chOff x="0" y="0"/>
          <a:chExt cx="0" cy="0"/>
        </a:xfrm>
      </p:grpSpPr>
      <p:pic>
        <p:nvPicPr>
          <p:cNvPr id="81" name="pg7.jpg"/>
          <p:cNvPicPr>
            <a:picLocks noChangeAspect="1"/>
          </p:cNvPicPr>
          <p:nvPr/>
        </p:nvPicPr>
        <p:blipFill>
          <a:blip r:embed="rId2">
            <a:extLst>
              <a:ext uri="{28A0092B-C50C-407E-A947-70E740481C1C}">
                <a14:useLocalDpi xmlns:a14="http://schemas.microsoft.com/office/drawing/2010/main" val="0"/>
              </a:ext>
            </a:extLst>
          </a:blip>
          <a:srcRect/>
          <a:stretch/>
        </p:blipFill>
        <p:spPr>
          <a:xfrm>
            <a:off x="951" y="535"/>
            <a:ext cx="24382097" cy="13714930"/>
          </a:xfrm>
          <a:prstGeom prst="rect">
            <a:avLst/>
          </a:prstGeom>
          <a:ln w="12700">
            <a:miter lim="400000"/>
          </a:ln>
        </p:spPr>
      </p:pic>
      <p:sp>
        <p:nvSpPr>
          <p:cNvPr id="83" name="General girl V1-01.jpg"/>
          <p:cNvSpPr>
            <a:spLocks noGrp="1"/>
          </p:cNvSpPr>
          <p:nvPr>
            <p:ph type="pic" idx="21" hasCustomPrompt="1"/>
          </p:nvPr>
        </p:nvSpPr>
        <p:spPr>
          <a:xfrm>
            <a:off x="-2105024" y="-7175755"/>
            <a:ext cx="36405028" cy="27043736"/>
          </a:xfrm>
          <a:prstGeom prst="rect">
            <a:avLst/>
          </a:prstGeom>
        </p:spPr>
        <p:txBody>
          <a:bodyPr lIns="91439" tIns="45719" rIns="91439" bIns="45719">
            <a:noAutofit/>
          </a:bodyPr>
          <a:lstStyle/>
          <a:p>
            <a:r>
              <a:rPr lang="en-GB" dirty="0"/>
              <a:t>    </a:t>
            </a:r>
            <a:endParaRPr dirty="0"/>
          </a:p>
        </p:txBody>
      </p:sp>
      <p:sp>
        <p:nvSpPr>
          <p:cNvPr id="82" name="Slide Number"/>
          <p:cNvSpPr txBox="1">
            <a:spLocks noGrp="1"/>
          </p:cNvSpPr>
          <p:nvPr>
            <p:ph type="sldNum" sz="quarter" idx="2"/>
          </p:nvPr>
        </p:nvSpPr>
        <p:spPr>
          <a:xfrm>
            <a:off x="466968" y="12925440"/>
            <a:ext cx="407343" cy="431801"/>
          </a:xfrm>
          <a:prstGeom prst="rect">
            <a:avLst/>
          </a:prstGeom>
        </p:spPr>
        <p:txBody>
          <a:bodyPr/>
          <a:lstStyle/>
          <a:p>
            <a:fld id="{86CB4B4D-7CA3-9044-876B-883B54F8677D}" type="slidenum">
              <a:t>‹#›</a:t>
            </a:fld>
            <a:endParaRPr dirty="0"/>
          </a:p>
        </p:txBody>
      </p:sp>
      <p:sp>
        <p:nvSpPr>
          <p:cNvPr id="84" name="Section…"/>
          <p:cNvSpPr txBox="1">
            <a:spLocks noGrp="1"/>
          </p:cNvSpPr>
          <p:nvPr>
            <p:ph type="body" sz="half" idx="22" hasCustomPrompt="1"/>
          </p:nvPr>
        </p:nvSpPr>
        <p:spPr>
          <a:xfrm>
            <a:off x="0" y="5385031"/>
            <a:ext cx="12371612" cy="2945938"/>
          </a:xfrm>
          <a:prstGeom prst="rect">
            <a:avLst/>
          </a:prstGeom>
        </p:spPr>
        <p:txBody>
          <a:bodyPr/>
          <a:lstStyle>
            <a:lvl1pPr>
              <a:defRPr b="0" i="0">
                <a:latin typeface="Georgia" panose="02040502050405020303" pitchFamily="18" charset="0"/>
                <a:cs typeface="Arial" panose="020B0604020202020204" pitchFamily="34" charset="0"/>
              </a:defRPr>
            </a:lvl1pPr>
          </a:lstStyle>
          <a:p>
            <a:pPr marL="0" indent="0" algn="ctr">
              <a:lnSpc>
                <a:spcPts val="12000"/>
              </a:lnSpc>
              <a:spcBef>
                <a:spcPts val="0"/>
              </a:spcBef>
              <a:buSzTx/>
              <a:buNone/>
              <a:defRPr sz="12000">
                <a:solidFill>
                  <a:srgbClr val="FFFFFF"/>
                </a:solidFill>
                <a:latin typeface="Trebuchet MS"/>
                <a:ea typeface="Trebuchet MS"/>
                <a:cs typeface="Trebuchet MS"/>
                <a:sym typeface="Trebuchet MS"/>
              </a:defRPr>
            </a:pPr>
            <a:r>
              <a:rPr dirty="0"/>
              <a:t>Section divider slide title</a:t>
            </a:r>
          </a:p>
          <a:p>
            <a:pPr marL="0" indent="0" algn="ctr">
              <a:lnSpc>
                <a:spcPts val="12000"/>
              </a:lnSpc>
              <a:spcBef>
                <a:spcPts val="0"/>
              </a:spcBef>
              <a:buSzTx/>
              <a:buNone/>
              <a:defRPr sz="12000">
                <a:solidFill>
                  <a:srgbClr val="FFFFFF"/>
                </a:solidFill>
                <a:latin typeface="Trebuchet MS"/>
                <a:ea typeface="Trebuchet MS"/>
                <a:cs typeface="Trebuchet MS"/>
                <a:sym typeface="Trebuchet MS"/>
              </a:defRPr>
            </a:pPr>
            <a:endParaRPr dirty="0"/>
          </a:p>
        </p:txBody>
      </p:sp>
      <p:sp>
        <p:nvSpPr>
          <p:cNvPr id="85" name="Expand your Opportunities with Edge Hill"/>
          <p:cNvSpPr txBox="1"/>
          <p:nvPr/>
        </p:nvSpPr>
        <p:spPr>
          <a:xfrm>
            <a:off x="18254814" y="12919382"/>
            <a:ext cx="6218840" cy="8066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1pPr algn="l">
              <a:lnSpc>
                <a:spcPct val="170000"/>
              </a:lnSpc>
              <a:defRPr sz="2200" spc="-44">
                <a:solidFill>
                  <a:srgbClr val="825C8A"/>
                </a:solidFill>
                <a:latin typeface="Trebuchet MS"/>
                <a:ea typeface="Trebuchet MS"/>
                <a:cs typeface="Trebuchet MS"/>
                <a:sym typeface="Trebuchet MS"/>
              </a:defRPr>
            </a:lvl1pPr>
          </a:lstStyle>
          <a:p>
            <a:r>
              <a:rPr b="0" i="0" dirty="0">
                <a:solidFill>
                  <a:srgbClr val="672462"/>
                </a:solidFill>
                <a:latin typeface="Arial" panose="020B0604020202020204" pitchFamily="34" charset="0"/>
                <a:cs typeface="Arial" panose="020B0604020202020204" pitchFamily="34" charset="0"/>
              </a:rPr>
              <a:t>Expand your Opportunities with Edge Hill</a:t>
            </a:r>
          </a:p>
        </p:txBody>
      </p:sp>
    </p:spTree>
    <p:extLst>
      <p:ext uri="{BB962C8B-B14F-4D97-AF65-F5344CB8AC3E}">
        <p14:creationId xmlns:p14="http://schemas.microsoft.com/office/powerpoint/2010/main" val="439415240"/>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Content Slide w/Multiple Images">
    <p:spTree>
      <p:nvGrpSpPr>
        <p:cNvPr id="1" name=""/>
        <p:cNvGrpSpPr/>
        <p:nvPr/>
      </p:nvGrpSpPr>
      <p:grpSpPr>
        <a:xfrm>
          <a:off x="0" y="0"/>
          <a:ext cx="0" cy="0"/>
          <a:chOff x="0" y="0"/>
          <a:chExt cx="0" cy="0"/>
        </a:xfrm>
      </p:grpSpPr>
      <p:pic>
        <p:nvPicPr>
          <p:cNvPr id="104" name="pg9.jpg"/>
          <p:cNvPicPr>
            <a:picLocks noChangeAspect="1"/>
          </p:cNvPicPr>
          <p:nvPr/>
        </p:nvPicPr>
        <p:blipFill>
          <a:blip r:embed="rId2">
            <a:extLst>
              <a:ext uri="{28A0092B-C50C-407E-A947-70E740481C1C}">
                <a14:useLocalDpi xmlns:a14="http://schemas.microsoft.com/office/drawing/2010/main" val="0"/>
              </a:ext>
            </a:extLst>
          </a:blip>
          <a:srcRect/>
          <a:stretch/>
        </p:blipFill>
        <p:spPr>
          <a:xfrm>
            <a:off x="951" y="535"/>
            <a:ext cx="24382097" cy="13714930"/>
          </a:xfrm>
          <a:prstGeom prst="rect">
            <a:avLst/>
          </a:prstGeom>
          <a:ln w="12700">
            <a:miter lim="400000"/>
          </a:ln>
        </p:spPr>
      </p:pic>
      <p:sp>
        <p:nvSpPr>
          <p:cNvPr id="105" name="Slide Number"/>
          <p:cNvSpPr txBox="1">
            <a:spLocks noGrp="1"/>
          </p:cNvSpPr>
          <p:nvPr>
            <p:ph type="sldNum" sz="quarter" idx="2"/>
          </p:nvPr>
        </p:nvSpPr>
        <p:spPr>
          <a:xfrm>
            <a:off x="466968" y="12916095"/>
            <a:ext cx="448841" cy="441146"/>
          </a:xfrm>
          <a:prstGeom prst="rect">
            <a:avLst/>
          </a:prstGeom>
        </p:spPr>
        <p:txBody>
          <a:bodyPr/>
          <a:lstStyle>
            <a:lvl1pPr>
              <a:defRPr>
                <a:solidFill>
                  <a:srgbClr val="672462"/>
                </a:solidFill>
              </a:defRPr>
            </a:lvl1pPr>
          </a:lstStyle>
          <a:p>
            <a:fld id="{86CB4B4D-7CA3-9044-876B-883B54F8677D}" type="slidenum">
              <a:rPr lang="en-GB" smtClean="0"/>
              <a:pPr/>
              <a:t>‹#›</a:t>
            </a:fld>
            <a:endParaRPr lang="en-GB" dirty="0"/>
          </a:p>
        </p:txBody>
      </p:sp>
      <p:sp>
        <p:nvSpPr>
          <p:cNvPr id="106" name="Content slide with multiple images"/>
          <p:cNvSpPr txBox="1">
            <a:spLocks noGrp="1"/>
          </p:cNvSpPr>
          <p:nvPr>
            <p:ph type="body" sz="quarter" idx="21" hasCustomPrompt="1"/>
          </p:nvPr>
        </p:nvSpPr>
        <p:spPr>
          <a:xfrm>
            <a:off x="1841588" y="1877214"/>
            <a:ext cx="9006551" cy="3779441"/>
          </a:xfrm>
          <a:prstGeom prst="rect">
            <a:avLst/>
          </a:prstGeom>
        </p:spPr>
        <p:txBody>
          <a:bodyPr/>
          <a:lstStyle>
            <a:lvl1pPr marL="0" indent="0">
              <a:lnSpc>
                <a:spcPts val="9200"/>
              </a:lnSpc>
              <a:spcBef>
                <a:spcPts val="0"/>
              </a:spcBef>
              <a:buSzTx/>
              <a:buNone/>
              <a:defRPr sz="9200" b="0" i="0" spc="183">
                <a:solidFill>
                  <a:srgbClr val="672462"/>
                </a:solidFill>
                <a:latin typeface="+mj-lt"/>
                <a:ea typeface="Arial" panose="020B0604020202020204" pitchFamily="34" charset="0"/>
                <a:cs typeface="Arial" panose="020B0604020202020204" pitchFamily="34" charset="0"/>
                <a:sym typeface="Trebuchet MS"/>
              </a:defRPr>
            </a:lvl1pPr>
          </a:lstStyle>
          <a:p>
            <a:r>
              <a:rPr dirty="0"/>
              <a:t>Content slide with multiple images</a:t>
            </a:r>
          </a:p>
        </p:txBody>
      </p:sp>
      <p:sp>
        <p:nvSpPr>
          <p:cNvPr id="107" name="Ceaque optus sitium rehendi tiscipi distoribus pa commodi pitatistio dolorpo rporro qui doluptat res nulpariates mi,  as alibus at. Natatqui quodis essit que aut quate delibus  alisInistior sita et venie."/>
          <p:cNvSpPr txBox="1">
            <a:spLocks noGrp="1"/>
          </p:cNvSpPr>
          <p:nvPr>
            <p:ph type="body" sz="quarter" idx="22" hasCustomPrompt="1"/>
          </p:nvPr>
        </p:nvSpPr>
        <p:spPr>
          <a:xfrm>
            <a:off x="1845846" y="5945087"/>
            <a:ext cx="8491131" cy="1690271"/>
          </a:xfrm>
          <a:prstGeom prst="rect">
            <a:avLst/>
          </a:prstGeom>
        </p:spPr>
        <p:txBody>
          <a:bodyPr>
            <a:spAutoFit/>
          </a:bodyPr>
          <a:lstStyle>
            <a:lvl1pPr marL="0" indent="0" defTabSz="457200">
              <a:lnSpc>
                <a:spcPct val="120000"/>
              </a:lnSpc>
              <a:spcBef>
                <a:spcPts val="2000"/>
              </a:spcBef>
              <a:buSzTx/>
              <a:buNone/>
              <a:defRPr sz="2200" spc="89">
                <a:solidFill>
                  <a:srgbClr val="672462"/>
                </a:solidFill>
                <a:latin typeface="Arial" panose="020B0604020202020204" pitchFamily="34" charset="0"/>
                <a:ea typeface="Arial" panose="020B0604020202020204" pitchFamily="34" charset="0"/>
                <a:cs typeface="Arial" panose="020B0604020202020204" pitchFamily="34" charset="0"/>
                <a:sym typeface="Trebuchet MS"/>
              </a:defRPr>
            </a:lvl1pPr>
          </a:lstStyle>
          <a:p>
            <a:r>
              <a:rPr dirty="0" err="1"/>
              <a:t>Ceaque</a:t>
            </a:r>
            <a:r>
              <a:rPr dirty="0"/>
              <a:t> </a:t>
            </a:r>
            <a:r>
              <a:rPr dirty="0" err="1"/>
              <a:t>optus</a:t>
            </a:r>
            <a:r>
              <a:rPr dirty="0"/>
              <a:t> </a:t>
            </a:r>
            <a:r>
              <a:rPr dirty="0" err="1"/>
              <a:t>sitium</a:t>
            </a:r>
            <a:r>
              <a:rPr dirty="0"/>
              <a:t> </a:t>
            </a:r>
            <a:r>
              <a:rPr dirty="0" err="1"/>
              <a:t>rehendi</a:t>
            </a:r>
            <a:r>
              <a:rPr dirty="0"/>
              <a:t> </a:t>
            </a:r>
            <a:r>
              <a:rPr dirty="0" err="1"/>
              <a:t>tiscipi</a:t>
            </a:r>
            <a:r>
              <a:rPr dirty="0"/>
              <a:t> </a:t>
            </a:r>
            <a:r>
              <a:rPr dirty="0" err="1"/>
              <a:t>distoribus</a:t>
            </a:r>
            <a:r>
              <a:rPr dirty="0"/>
              <a:t> pa </a:t>
            </a:r>
            <a:r>
              <a:rPr dirty="0" err="1"/>
              <a:t>commodi</a:t>
            </a:r>
            <a:r>
              <a:rPr dirty="0"/>
              <a:t> </a:t>
            </a:r>
            <a:r>
              <a:rPr dirty="0" err="1"/>
              <a:t>pitatistio</a:t>
            </a:r>
            <a:r>
              <a:rPr dirty="0"/>
              <a:t> </a:t>
            </a:r>
            <a:r>
              <a:rPr dirty="0" err="1"/>
              <a:t>dolorpo</a:t>
            </a:r>
            <a:r>
              <a:rPr dirty="0"/>
              <a:t> </a:t>
            </a:r>
            <a:r>
              <a:rPr dirty="0" err="1"/>
              <a:t>rporro</a:t>
            </a:r>
            <a:r>
              <a:rPr dirty="0"/>
              <a:t> qui </a:t>
            </a:r>
            <a:r>
              <a:rPr dirty="0" err="1"/>
              <a:t>doluptat</a:t>
            </a:r>
            <a:r>
              <a:rPr dirty="0"/>
              <a:t> res </a:t>
            </a:r>
            <a:r>
              <a:rPr dirty="0" err="1"/>
              <a:t>nulpariates</a:t>
            </a:r>
            <a:r>
              <a:rPr dirty="0"/>
              <a:t> mi,  as </a:t>
            </a:r>
            <a:r>
              <a:rPr dirty="0" err="1"/>
              <a:t>alibus</a:t>
            </a:r>
            <a:r>
              <a:rPr dirty="0"/>
              <a:t> at. </a:t>
            </a:r>
            <a:r>
              <a:rPr dirty="0" err="1"/>
              <a:t>Natatqui</a:t>
            </a:r>
            <a:r>
              <a:rPr dirty="0"/>
              <a:t> </a:t>
            </a:r>
            <a:r>
              <a:rPr dirty="0" err="1"/>
              <a:t>quodis</a:t>
            </a:r>
            <a:r>
              <a:rPr dirty="0"/>
              <a:t> </a:t>
            </a:r>
            <a:r>
              <a:rPr dirty="0" err="1"/>
              <a:t>essit</a:t>
            </a:r>
            <a:r>
              <a:rPr dirty="0"/>
              <a:t> que </a:t>
            </a:r>
            <a:r>
              <a:rPr dirty="0" err="1"/>
              <a:t>aut</a:t>
            </a:r>
            <a:r>
              <a:rPr dirty="0"/>
              <a:t> quate </a:t>
            </a:r>
            <a:r>
              <a:rPr dirty="0" err="1"/>
              <a:t>delibus</a:t>
            </a:r>
            <a:r>
              <a:rPr dirty="0"/>
              <a:t>  </a:t>
            </a:r>
            <a:r>
              <a:rPr dirty="0" err="1"/>
              <a:t>alisInistior</a:t>
            </a:r>
            <a:r>
              <a:rPr dirty="0"/>
              <a:t> </a:t>
            </a:r>
            <a:r>
              <a:rPr dirty="0" err="1"/>
              <a:t>sita</a:t>
            </a:r>
            <a:r>
              <a:rPr dirty="0"/>
              <a:t> et </a:t>
            </a:r>
            <a:r>
              <a:rPr dirty="0" err="1"/>
              <a:t>venie</a:t>
            </a:r>
            <a:r>
              <a:rPr dirty="0"/>
              <a:t>.</a:t>
            </a:r>
          </a:p>
        </p:txBody>
      </p:sp>
      <p:sp>
        <p:nvSpPr>
          <p:cNvPr id="109" name="Campus.jpg"/>
          <p:cNvSpPr>
            <a:spLocks noGrp="1"/>
          </p:cNvSpPr>
          <p:nvPr>
            <p:ph type="pic" sz="quarter" idx="24"/>
          </p:nvPr>
        </p:nvSpPr>
        <p:spPr>
          <a:xfrm>
            <a:off x="17094446" y="379528"/>
            <a:ext cx="3836651" cy="5427005"/>
          </a:xfrm>
          <a:prstGeom prst="rect">
            <a:avLst/>
          </a:prstGeom>
        </p:spPr>
        <p:txBody>
          <a:bodyPr lIns="91439" tIns="45719" rIns="91439" bIns="45719">
            <a:noAutofit/>
          </a:bodyPr>
          <a:lstStyle/>
          <a:p>
            <a:endParaRPr/>
          </a:p>
        </p:txBody>
      </p:sp>
      <p:sp>
        <p:nvSpPr>
          <p:cNvPr id="110" name="Screenshot 2021-04-01 at 11.47.11.png"/>
          <p:cNvSpPr>
            <a:spLocks noGrp="1"/>
          </p:cNvSpPr>
          <p:nvPr>
            <p:ph type="pic" sz="half" idx="25"/>
          </p:nvPr>
        </p:nvSpPr>
        <p:spPr>
          <a:xfrm>
            <a:off x="16772765" y="5469767"/>
            <a:ext cx="10405914" cy="6940558"/>
          </a:xfrm>
          <a:prstGeom prst="rect">
            <a:avLst/>
          </a:prstGeom>
        </p:spPr>
        <p:txBody>
          <a:bodyPr lIns="91439" tIns="45719" rIns="91439" bIns="45719">
            <a:noAutofit/>
          </a:bodyPr>
          <a:lstStyle/>
          <a:p>
            <a:endParaRPr/>
          </a:p>
        </p:txBody>
      </p:sp>
      <p:sp>
        <p:nvSpPr>
          <p:cNvPr id="111" name="Screenshot 2021-04-01 at 16.23.49.png"/>
          <p:cNvSpPr>
            <a:spLocks noGrp="1"/>
          </p:cNvSpPr>
          <p:nvPr>
            <p:ph type="pic" sz="quarter" idx="26"/>
          </p:nvPr>
        </p:nvSpPr>
        <p:spPr>
          <a:xfrm>
            <a:off x="2446445" y="8203869"/>
            <a:ext cx="8079276" cy="3610331"/>
          </a:xfrm>
          <a:prstGeom prst="rect">
            <a:avLst/>
          </a:prstGeom>
        </p:spPr>
        <p:txBody>
          <a:bodyPr lIns="91439" tIns="45719" rIns="91439" bIns="45719">
            <a:noAutofit/>
          </a:bodyPr>
          <a:lstStyle/>
          <a:p>
            <a:endParaRPr/>
          </a:p>
        </p:txBody>
      </p:sp>
      <p:sp>
        <p:nvSpPr>
          <p:cNvPr id="112" name="Expand your Opportunities with Edge Hill"/>
          <p:cNvSpPr txBox="1"/>
          <p:nvPr/>
        </p:nvSpPr>
        <p:spPr>
          <a:xfrm>
            <a:off x="18254814" y="12919382"/>
            <a:ext cx="6218840" cy="8066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1pPr algn="l">
              <a:lnSpc>
                <a:spcPct val="170000"/>
              </a:lnSpc>
              <a:defRPr sz="2200" spc="-44">
                <a:solidFill>
                  <a:srgbClr val="FFFFFF"/>
                </a:solidFill>
                <a:latin typeface="Trebuchet MS"/>
                <a:ea typeface="Trebuchet MS"/>
                <a:cs typeface="Trebuchet MS"/>
                <a:sym typeface="Trebuchet MS"/>
              </a:defRPr>
            </a:lvl1pPr>
          </a:lstStyle>
          <a:p>
            <a:r>
              <a:rPr b="0" i="0" dirty="0">
                <a:latin typeface="Arial" panose="020B0604020202020204" pitchFamily="34" charset="0"/>
                <a:cs typeface="Arial" panose="020B0604020202020204" pitchFamily="34" charset="0"/>
              </a:rPr>
              <a:t>Expand your Opportunities with Edge Hill</a:t>
            </a:r>
          </a:p>
        </p:txBody>
      </p:sp>
      <p:sp>
        <p:nvSpPr>
          <p:cNvPr id="108" name="21-253R Edgehill History v1.2.jpg"/>
          <p:cNvSpPr>
            <a:spLocks noGrp="1"/>
          </p:cNvSpPr>
          <p:nvPr>
            <p:ph type="pic" idx="23"/>
          </p:nvPr>
        </p:nvSpPr>
        <p:spPr>
          <a:xfrm>
            <a:off x="-1515674" y="-1718662"/>
            <a:ext cx="22863476" cy="17153324"/>
          </a:xfrm>
          <a:prstGeom prst="rect">
            <a:avLst/>
          </a:prstGeom>
        </p:spPr>
        <p:txBody>
          <a:bodyPr lIns="91439" tIns="45719" rIns="91439" bIns="45719">
            <a:noAutofit/>
          </a:bodyPr>
          <a:lstStyle/>
          <a:p>
            <a:endParaRPr dirty="0"/>
          </a:p>
        </p:txBody>
      </p:sp>
    </p:spTree>
    <p:extLst>
      <p:ext uri="{BB962C8B-B14F-4D97-AF65-F5344CB8AC3E}">
        <p14:creationId xmlns:p14="http://schemas.microsoft.com/office/powerpoint/2010/main" val="3841449620"/>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6"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image" Target="../media/image1.png"/><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image" Target="../media/image2.pn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image" Target="../media/image1.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theme" Target="../theme/theme3.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pic>
        <p:nvPicPr>
          <p:cNvPr id="11" name="EHU Logo White.pdf">
            <a:extLst>
              <a:ext uri="{FF2B5EF4-FFF2-40B4-BE49-F238E27FC236}">
                <a16:creationId xmlns:a16="http://schemas.microsoft.com/office/drawing/2014/main" id="{512A6EDF-2E7D-367A-AF45-CF26274C4B7D}"/>
              </a:ext>
            </a:extLst>
          </p:cNvPr>
          <p:cNvPicPr>
            <a:picLocks noChangeAspect="1"/>
          </p:cNvPicPr>
          <p:nvPr userDrawn="1"/>
        </p:nvPicPr>
        <p:blipFill>
          <a:blip r:embed="rId8" cstate="print">
            <a:extLst>
              <a:ext uri="{28A0092B-C50C-407E-A947-70E740481C1C}">
                <a14:useLocalDpi xmlns:a14="http://schemas.microsoft.com/office/drawing/2010/main" val="0"/>
              </a:ext>
            </a:extLst>
          </a:blip>
          <a:srcRect/>
          <a:stretch/>
        </p:blipFill>
        <p:spPr>
          <a:xfrm>
            <a:off x="10385526" y="11231000"/>
            <a:ext cx="3600449" cy="1435100"/>
          </a:xfrm>
          <a:prstGeom prst="rect">
            <a:avLst/>
          </a:prstGeom>
          <a:noFill/>
          <a:ln w="12700">
            <a:miter lim="400000"/>
          </a:ln>
        </p:spPr>
      </p:pic>
      <p:sp>
        <p:nvSpPr>
          <p:cNvPr id="14" name="Slide Number">
            <a:extLst>
              <a:ext uri="{FF2B5EF4-FFF2-40B4-BE49-F238E27FC236}">
                <a16:creationId xmlns:a16="http://schemas.microsoft.com/office/drawing/2014/main" id="{2E86541C-E544-06B3-D437-42EEC9AB1D6E}"/>
              </a:ext>
            </a:extLst>
          </p:cNvPr>
          <p:cNvSpPr txBox="1">
            <a:spLocks noGrp="1"/>
          </p:cNvSpPr>
          <p:nvPr>
            <p:ph type="sldNum" sz="quarter" idx="4"/>
          </p:nvPr>
        </p:nvSpPr>
        <p:spPr>
          <a:xfrm>
            <a:off x="12185751" y="13014453"/>
            <a:ext cx="448841" cy="441146"/>
          </a:xfrm>
          <a:prstGeom prst="rect">
            <a:avLst/>
          </a:prstGeom>
          <a:ln w="12700">
            <a:miter lim="400000"/>
          </a:ln>
        </p:spPr>
        <p:txBody>
          <a:bodyPr wrap="none" lIns="50800" tIns="50800" rIns="50800" bIns="50800" anchor="b">
            <a:spAutoFit/>
          </a:bodyPr>
          <a:lstStyle>
            <a:lvl1pPr algn="l" defTabSz="584200">
              <a:defRPr sz="2200">
                <a:solidFill>
                  <a:srgbClr val="FFFFFF"/>
                </a:solidFill>
                <a:latin typeface="Arial" panose="020B0604020202020204" pitchFamily="34" charset="0"/>
                <a:ea typeface="Arial" panose="020B0604020202020204" pitchFamily="34" charset="0"/>
                <a:cs typeface="Arial" panose="020B0604020202020204" pitchFamily="34" charset="0"/>
                <a:sym typeface="Trebuchet MS"/>
              </a:defRPr>
            </a:lvl1pPr>
          </a:lstStyle>
          <a:p>
            <a:fld id="{86CB4B4D-7CA3-9044-876B-883B54F8677D}" type="slidenum">
              <a:rPr lang="en-GB" smtClean="0"/>
              <a:pPr/>
              <a:t>‹#›</a:t>
            </a:fld>
            <a:endParaRPr lang="en-GB" dirty="0"/>
          </a:p>
        </p:txBody>
      </p:sp>
    </p:spTree>
    <p:extLst>
      <p:ext uri="{BB962C8B-B14F-4D97-AF65-F5344CB8AC3E}">
        <p14:creationId xmlns:p14="http://schemas.microsoft.com/office/powerpoint/2010/main" val="967864490"/>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70" r:id="rId4"/>
    <p:sldLayoutId id="2147483723" r:id="rId5"/>
  </p:sldLayoutIdLst>
  <p:transition spd="med"/>
  <p:txStyles>
    <p:title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p:titleStyle>
    <p:bodyStyle>
      <a:lvl1pPr marL="609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p:bodyStyle>
    <p:otherStyle>
      <a:lvl1pPr marL="0" marR="0" indent="0" algn="l" defTabSz="584200" rtl="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Trebuchet MS"/>
        </a:defRPr>
      </a:lvl1pPr>
      <a:lvl2pPr marL="0" marR="0" indent="457200" algn="l" defTabSz="584200" rtl="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Trebuchet MS"/>
        </a:defRPr>
      </a:lvl2pPr>
      <a:lvl3pPr marL="0" marR="0" indent="914400" algn="l" defTabSz="584200" rtl="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Trebuchet MS"/>
        </a:defRPr>
      </a:lvl3pPr>
      <a:lvl4pPr marL="0" marR="0" indent="1371600" algn="l" defTabSz="584200" rtl="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Trebuchet MS"/>
        </a:defRPr>
      </a:lvl4pPr>
      <a:lvl5pPr marL="0" marR="0" indent="1828800" algn="l" defTabSz="584200" rtl="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Trebuchet MS"/>
        </a:defRPr>
      </a:lvl5pPr>
      <a:lvl6pPr marL="0" marR="0" indent="2286000" algn="l" defTabSz="584200" rtl="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Trebuchet MS"/>
        </a:defRPr>
      </a:lvl6pPr>
      <a:lvl7pPr marL="0" marR="0" indent="2743200" algn="l" defTabSz="584200" rtl="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Trebuchet MS"/>
        </a:defRPr>
      </a:lvl7pPr>
      <a:lvl8pPr marL="0" marR="0" indent="3200400" algn="l" defTabSz="584200" rtl="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Trebuchet MS"/>
        </a:defRPr>
      </a:lvl8pPr>
      <a:lvl9pPr marL="0" marR="0" indent="3657600" algn="l" defTabSz="584200" rtl="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Trebuchet M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pic>
        <p:nvPicPr>
          <p:cNvPr id="11" name="EHU Logo White.pdf">
            <a:extLst>
              <a:ext uri="{FF2B5EF4-FFF2-40B4-BE49-F238E27FC236}">
                <a16:creationId xmlns:a16="http://schemas.microsoft.com/office/drawing/2014/main" id="{512A6EDF-2E7D-367A-AF45-CF26274C4B7D}"/>
              </a:ext>
            </a:extLst>
          </p:cNvPr>
          <p:cNvPicPr>
            <a:picLocks noChangeAspect="1"/>
          </p:cNvPicPr>
          <p:nvPr userDrawn="1"/>
        </p:nvPicPr>
        <p:blipFill>
          <a:blip r:embed="rId16" cstate="print">
            <a:extLst>
              <a:ext uri="{28A0092B-C50C-407E-A947-70E740481C1C}">
                <a14:useLocalDpi xmlns:a14="http://schemas.microsoft.com/office/drawing/2010/main" val="0"/>
              </a:ext>
            </a:extLst>
          </a:blip>
          <a:srcRect/>
          <a:stretch/>
        </p:blipFill>
        <p:spPr>
          <a:xfrm>
            <a:off x="10385526" y="11231000"/>
            <a:ext cx="3600449" cy="1435100"/>
          </a:xfrm>
          <a:prstGeom prst="rect">
            <a:avLst/>
          </a:prstGeom>
          <a:noFill/>
          <a:ln w="12700">
            <a:miter lim="400000"/>
          </a:ln>
        </p:spPr>
      </p:pic>
      <p:sp>
        <p:nvSpPr>
          <p:cNvPr id="14" name="Slide Number">
            <a:extLst>
              <a:ext uri="{FF2B5EF4-FFF2-40B4-BE49-F238E27FC236}">
                <a16:creationId xmlns:a16="http://schemas.microsoft.com/office/drawing/2014/main" id="{2E86541C-E544-06B3-D437-42EEC9AB1D6E}"/>
              </a:ext>
            </a:extLst>
          </p:cNvPr>
          <p:cNvSpPr txBox="1">
            <a:spLocks noGrp="1"/>
          </p:cNvSpPr>
          <p:nvPr>
            <p:ph type="sldNum" sz="quarter" idx="4"/>
          </p:nvPr>
        </p:nvSpPr>
        <p:spPr>
          <a:xfrm>
            <a:off x="12185751" y="13014453"/>
            <a:ext cx="448841" cy="441146"/>
          </a:xfrm>
          <a:prstGeom prst="rect">
            <a:avLst/>
          </a:prstGeom>
          <a:ln w="12700">
            <a:miter lim="400000"/>
          </a:ln>
        </p:spPr>
        <p:txBody>
          <a:bodyPr wrap="none" lIns="50800" tIns="50800" rIns="50800" bIns="50800" anchor="b">
            <a:spAutoFit/>
          </a:bodyPr>
          <a:lstStyle>
            <a:lvl1pPr algn="l" defTabSz="584200">
              <a:defRPr sz="2200">
                <a:solidFill>
                  <a:srgbClr val="FFFFFF"/>
                </a:solidFill>
                <a:latin typeface="Arial" panose="020B0604020202020204" pitchFamily="34" charset="0"/>
                <a:ea typeface="Arial" panose="020B0604020202020204" pitchFamily="34" charset="0"/>
                <a:cs typeface="Arial" panose="020B0604020202020204" pitchFamily="34" charset="0"/>
                <a:sym typeface="Trebuchet MS"/>
              </a:defRPr>
            </a:lvl1pPr>
          </a:lstStyle>
          <a:p>
            <a:fld id="{86CB4B4D-7CA3-9044-876B-883B54F8677D}" type="slidenum">
              <a:rPr lang="en-GB" smtClean="0"/>
              <a:pPr/>
              <a:t>‹#›</a:t>
            </a:fld>
            <a:endParaRPr lang="en-GB" dirty="0"/>
          </a:p>
        </p:txBody>
      </p:sp>
    </p:spTree>
    <p:extLst>
      <p:ext uri="{BB962C8B-B14F-4D97-AF65-F5344CB8AC3E}">
        <p14:creationId xmlns:p14="http://schemas.microsoft.com/office/powerpoint/2010/main" val="2071868564"/>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Lst>
  <p:transition spd="med"/>
  <p:txStyles>
    <p:title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p:titleStyle>
    <p:bodyStyle>
      <a:lvl1pPr marL="609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p:bodyStyle>
    <p:otherStyle>
      <a:lvl1pPr marL="0" marR="0" indent="0" algn="l" defTabSz="584200" rtl="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Trebuchet MS"/>
        </a:defRPr>
      </a:lvl1pPr>
      <a:lvl2pPr marL="0" marR="0" indent="457200" algn="l" defTabSz="584200" rtl="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Trebuchet MS"/>
        </a:defRPr>
      </a:lvl2pPr>
      <a:lvl3pPr marL="0" marR="0" indent="914400" algn="l" defTabSz="584200" rtl="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Trebuchet MS"/>
        </a:defRPr>
      </a:lvl3pPr>
      <a:lvl4pPr marL="0" marR="0" indent="1371600" algn="l" defTabSz="584200" rtl="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Trebuchet MS"/>
        </a:defRPr>
      </a:lvl4pPr>
      <a:lvl5pPr marL="0" marR="0" indent="1828800" algn="l" defTabSz="584200" rtl="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Trebuchet MS"/>
        </a:defRPr>
      </a:lvl5pPr>
      <a:lvl6pPr marL="0" marR="0" indent="2286000" algn="l" defTabSz="584200" rtl="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Trebuchet MS"/>
        </a:defRPr>
      </a:lvl6pPr>
      <a:lvl7pPr marL="0" marR="0" indent="2743200" algn="l" defTabSz="584200" rtl="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Trebuchet MS"/>
        </a:defRPr>
      </a:lvl7pPr>
      <a:lvl8pPr marL="0" marR="0" indent="3200400" algn="l" defTabSz="584200" rtl="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Trebuchet MS"/>
        </a:defRPr>
      </a:lvl8pPr>
      <a:lvl9pPr marL="0" marR="0" indent="3657600" algn="l" defTabSz="584200" rtl="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Trebuchet M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pic>
        <p:nvPicPr>
          <p:cNvPr id="11" name="EHU Logo White.pdf">
            <a:extLst>
              <a:ext uri="{FF2B5EF4-FFF2-40B4-BE49-F238E27FC236}">
                <a16:creationId xmlns:a16="http://schemas.microsoft.com/office/drawing/2014/main" id="{512A6EDF-2E7D-367A-AF45-CF26274C4B7D}"/>
              </a:ext>
            </a:extLst>
          </p:cNvPr>
          <p:cNvPicPr>
            <a:picLocks noChangeAspect="1"/>
          </p:cNvPicPr>
          <p:nvPr userDrawn="1"/>
        </p:nvPicPr>
        <p:blipFill>
          <a:blip r:embed="rId13" cstate="print">
            <a:extLst>
              <a:ext uri="{28A0092B-C50C-407E-A947-70E740481C1C}">
                <a14:useLocalDpi xmlns:a14="http://schemas.microsoft.com/office/drawing/2010/main" val="0"/>
              </a:ext>
            </a:extLst>
          </a:blip>
          <a:srcRect/>
          <a:stretch/>
        </p:blipFill>
        <p:spPr>
          <a:xfrm>
            <a:off x="10385526" y="11231000"/>
            <a:ext cx="3600449" cy="1435100"/>
          </a:xfrm>
          <a:prstGeom prst="rect">
            <a:avLst/>
          </a:prstGeom>
          <a:noFill/>
          <a:ln w="12700">
            <a:miter lim="400000"/>
          </a:ln>
        </p:spPr>
      </p:pic>
      <p:sp>
        <p:nvSpPr>
          <p:cNvPr id="5" name="Slide Number">
            <a:extLst>
              <a:ext uri="{FF2B5EF4-FFF2-40B4-BE49-F238E27FC236}">
                <a16:creationId xmlns:a16="http://schemas.microsoft.com/office/drawing/2014/main" id="{7C104BF7-13DC-9D40-BA9E-3B60FF1565D3}"/>
              </a:ext>
            </a:extLst>
          </p:cNvPr>
          <p:cNvSpPr txBox="1">
            <a:spLocks/>
          </p:cNvSpPr>
          <p:nvPr userDrawn="1"/>
        </p:nvSpPr>
        <p:spPr>
          <a:xfrm>
            <a:off x="12338151" y="13166853"/>
            <a:ext cx="102657" cy="441146"/>
          </a:xfrm>
          <a:prstGeom prst="rect">
            <a:avLst/>
          </a:prstGeom>
          <a:ln w="12700">
            <a:miter lim="400000"/>
          </a:ln>
        </p:spPr>
        <p:txBody>
          <a:bodyPr wrap="none" lIns="50800" tIns="50800" rIns="50800" bIns="508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Arial" panose="020B0604020202020204" pitchFamily="34" charset="0"/>
                <a:ea typeface="Arial" panose="020B0604020202020204" pitchFamily="34" charset="0"/>
                <a:cs typeface="Arial" panose="020B0604020202020204" pitchFamily="34" charset="0"/>
                <a:sym typeface="Trebuchet MS"/>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a:lstStyle>
          <a:p>
            <a:endParaRPr lang="en-GB" dirty="0"/>
          </a:p>
        </p:txBody>
      </p:sp>
    </p:spTree>
    <p:extLst>
      <p:ext uri="{BB962C8B-B14F-4D97-AF65-F5344CB8AC3E}">
        <p14:creationId xmlns:p14="http://schemas.microsoft.com/office/powerpoint/2010/main" val="1328729239"/>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Lst>
  <p:transition spd="med"/>
  <p:txStyles>
    <p:title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p:titleStyle>
    <p:bodyStyle>
      <a:lvl1pPr marL="609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p:bodyStyle>
    <p:otherStyle>
      <a:lvl1pPr marL="0" marR="0" indent="0" algn="l" defTabSz="584200" rtl="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Trebuchet MS"/>
        </a:defRPr>
      </a:lvl1pPr>
      <a:lvl2pPr marL="0" marR="0" indent="457200" algn="l" defTabSz="584200" rtl="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Trebuchet MS"/>
        </a:defRPr>
      </a:lvl2pPr>
      <a:lvl3pPr marL="0" marR="0" indent="914400" algn="l" defTabSz="584200" rtl="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Trebuchet MS"/>
        </a:defRPr>
      </a:lvl3pPr>
      <a:lvl4pPr marL="0" marR="0" indent="1371600" algn="l" defTabSz="584200" rtl="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Trebuchet MS"/>
        </a:defRPr>
      </a:lvl4pPr>
      <a:lvl5pPr marL="0" marR="0" indent="1828800" algn="l" defTabSz="584200" rtl="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Trebuchet MS"/>
        </a:defRPr>
      </a:lvl5pPr>
      <a:lvl6pPr marL="0" marR="0" indent="2286000" algn="l" defTabSz="584200" rtl="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Trebuchet MS"/>
        </a:defRPr>
      </a:lvl6pPr>
      <a:lvl7pPr marL="0" marR="0" indent="2743200" algn="l" defTabSz="584200" rtl="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Trebuchet MS"/>
        </a:defRPr>
      </a:lvl7pPr>
      <a:lvl8pPr marL="0" marR="0" indent="3200400" algn="l" defTabSz="584200" rtl="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Trebuchet MS"/>
        </a:defRPr>
      </a:lvl8pPr>
      <a:lvl9pPr marL="0" marR="0" indent="3657600" algn="l" defTabSz="584200" rtl="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Trebuchet M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Layout" Target="../slideLayouts/slideLayout16.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hyperlink" Target="mailto:wideningaccessandparticipation@edgehill.ac.uk" TargetMode="External"/><Relationship Id="rId2" Type="http://schemas.openxmlformats.org/officeDocument/2006/relationships/image" Target="../media/image4.png"/><Relationship Id="rId1" Type="http://schemas.openxmlformats.org/officeDocument/2006/relationships/slideLayout" Target="../slideLayouts/slideLayout5.xml"/><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group of men sitting at a table">
            <a:extLst>
              <a:ext uri="{FF2B5EF4-FFF2-40B4-BE49-F238E27FC236}">
                <a16:creationId xmlns:a16="http://schemas.microsoft.com/office/drawing/2014/main" id="{96503781-3BBE-C94B-8192-44AA1FBBF1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944" y="433061"/>
            <a:ext cx="22750716" cy="12789452"/>
          </a:xfrm>
          <a:prstGeom prst="rect">
            <a:avLst/>
          </a:prstGeom>
        </p:spPr>
      </p:pic>
      <p:sp>
        <p:nvSpPr>
          <p:cNvPr id="8" name="TextBox 7" descr="Biology Olympiad&#10;Business&#10;Computing&#10;Dance, Drama &amp; Musical Theatre&#10;Earth Games Olympiad&#10;Education &amp; Teaching&#10;Engineering&#10;English &amp; Creative Writing&#10;History, Geosciences &amp; Social Sciences&#10;Law, Criminology &amp; Policing&#10;Media &amp; Film&#10;Medicine&#10;Psychology&#10;Sport &amp; Physical Activity&#10;">
            <a:extLst>
              <a:ext uri="{FF2B5EF4-FFF2-40B4-BE49-F238E27FC236}">
                <a16:creationId xmlns:a16="http://schemas.microsoft.com/office/drawing/2014/main" id="{FC83FF99-BB67-CB4F-AED8-DD8EF1469287}"/>
              </a:ext>
            </a:extLst>
          </p:cNvPr>
          <p:cNvSpPr txBox="1"/>
          <p:nvPr/>
        </p:nvSpPr>
        <p:spPr>
          <a:xfrm>
            <a:off x="15530287" y="3360171"/>
            <a:ext cx="7489371" cy="69352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2438338" rtl="0" eaLnBrk="1" fontAlgn="auto" latinLnBrk="0" hangingPunct="0">
              <a:lnSpc>
                <a:spcPct val="100000"/>
              </a:lnSpc>
              <a:spcBef>
                <a:spcPts val="0"/>
              </a:spcBef>
              <a:spcAft>
                <a:spcPts val="0"/>
              </a:spcAft>
              <a:buClrTx/>
              <a:buSzTx/>
              <a:buFontTx/>
              <a:buNone/>
              <a:tabLst/>
              <a:defRPr/>
            </a:pPr>
            <a:r>
              <a:rPr kumimoji="0" lang="en-GB" sz="2800" b="0" i="0" u="none" strike="noStrike" kern="0" cap="all" spc="0" normalizeH="0" baseline="0" noProof="0" dirty="0">
                <a:ln>
                  <a:noFill/>
                </a:ln>
                <a:solidFill>
                  <a:srgbClr val="672462"/>
                </a:solidFill>
                <a:effectLst/>
                <a:uLnTx/>
                <a:uFillTx/>
                <a:latin typeface="Arial" panose="020B0604020202020204" pitchFamily="34" charset="0"/>
                <a:ea typeface="+mn-ea"/>
                <a:cs typeface="Arial" panose="020B0604020202020204" pitchFamily="34" charset="0"/>
                <a:sym typeface="Helvetica Neue"/>
              </a:rPr>
              <a:t>Biology Olympiad</a:t>
            </a:r>
          </a:p>
          <a:p>
            <a:pPr marL="0" marR="0" lvl="0" indent="0" algn="ctr" defTabSz="2438338" rtl="0" eaLnBrk="1" fontAlgn="auto" latinLnBrk="0" hangingPunct="0">
              <a:lnSpc>
                <a:spcPct val="100000"/>
              </a:lnSpc>
              <a:spcBef>
                <a:spcPts val="0"/>
              </a:spcBef>
              <a:spcAft>
                <a:spcPts val="0"/>
              </a:spcAft>
              <a:buClrTx/>
              <a:buSzTx/>
              <a:buFontTx/>
              <a:buNone/>
              <a:tabLst/>
              <a:defRPr/>
            </a:pPr>
            <a:r>
              <a:rPr kumimoji="0" lang="en-GB" sz="2800" b="0" i="0" u="none" strike="noStrike" kern="0" cap="all" spc="0" normalizeH="0" baseline="0" noProof="0" dirty="0">
                <a:ln>
                  <a:noFill/>
                </a:ln>
                <a:solidFill>
                  <a:srgbClr val="672462"/>
                </a:solidFill>
                <a:effectLst/>
                <a:uLnTx/>
                <a:uFillTx/>
                <a:latin typeface="Arial" panose="020B0604020202020204" pitchFamily="34" charset="0"/>
                <a:ea typeface="+mn-ea"/>
                <a:cs typeface="Arial" panose="020B0604020202020204" pitchFamily="34" charset="0"/>
                <a:sym typeface="Helvetica Neue"/>
              </a:rPr>
              <a:t>Business</a:t>
            </a:r>
          </a:p>
          <a:p>
            <a:pPr marL="0" marR="0" lvl="0" indent="0" algn="ctr" defTabSz="2438338" rtl="0" eaLnBrk="1" fontAlgn="auto" latinLnBrk="0" hangingPunct="0">
              <a:lnSpc>
                <a:spcPct val="100000"/>
              </a:lnSpc>
              <a:spcBef>
                <a:spcPts val="0"/>
              </a:spcBef>
              <a:spcAft>
                <a:spcPts val="0"/>
              </a:spcAft>
              <a:buClrTx/>
              <a:buSzTx/>
              <a:buFontTx/>
              <a:buNone/>
              <a:tabLst/>
              <a:defRPr/>
            </a:pPr>
            <a:r>
              <a:rPr kumimoji="0" lang="en-GB" sz="2800" b="0" i="0" u="none" strike="noStrike" kern="0" cap="all" spc="0" normalizeH="0" baseline="0" noProof="0" dirty="0">
                <a:ln>
                  <a:noFill/>
                </a:ln>
                <a:solidFill>
                  <a:srgbClr val="672462"/>
                </a:solidFill>
                <a:effectLst/>
                <a:uLnTx/>
                <a:uFillTx/>
                <a:latin typeface="Arial" panose="020B0604020202020204" pitchFamily="34" charset="0"/>
                <a:ea typeface="+mn-ea"/>
                <a:cs typeface="Arial" panose="020B0604020202020204" pitchFamily="34" charset="0"/>
                <a:sym typeface="Helvetica Neue"/>
              </a:rPr>
              <a:t>Computing</a:t>
            </a:r>
          </a:p>
          <a:p>
            <a:pPr marL="0" marR="0" lvl="0" indent="0" algn="ctr" defTabSz="2438338" rtl="0" eaLnBrk="1" fontAlgn="auto" latinLnBrk="0" hangingPunct="0">
              <a:lnSpc>
                <a:spcPct val="100000"/>
              </a:lnSpc>
              <a:spcBef>
                <a:spcPts val="0"/>
              </a:spcBef>
              <a:spcAft>
                <a:spcPts val="0"/>
              </a:spcAft>
              <a:buClrTx/>
              <a:buSzTx/>
              <a:buFontTx/>
              <a:buNone/>
              <a:tabLst/>
              <a:defRPr/>
            </a:pPr>
            <a:r>
              <a:rPr kumimoji="0" lang="en-GB" sz="2800" b="0" i="0" u="none" strike="noStrike" kern="0" cap="all" spc="0" normalizeH="0" baseline="0" noProof="0" dirty="0">
                <a:ln>
                  <a:noFill/>
                </a:ln>
                <a:solidFill>
                  <a:srgbClr val="672462"/>
                </a:solidFill>
                <a:effectLst/>
                <a:uLnTx/>
                <a:uFillTx/>
                <a:latin typeface="Arial" panose="020B0604020202020204" pitchFamily="34" charset="0"/>
                <a:ea typeface="+mn-ea"/>
                <a:cs typeface="Arial" panose="020B0604020202020204" pitchFamily="34" charset="0"/>
                <a:sym typeface="Helvetica Neue"/>
              </a:rPr>
              <a:t>Dance, Drama &amp; Musical Theatre</a:t>
            </a:r>
          </a:p>
          <a:p>
            <a:pPr marL="0" marR="0" lvl="0" indent="0" algn="ctr" defTabSz="2438338" rtl="0" eaLnBrk="1" fontAlgn="auto" latinLnBrk="0" hangingPunct="0">
              <a:lnSpc>
                <a:spcPct val="100000"/>
              </a:lnSpc>
              <a:spcBef>
                <a:spcPts val="0"/>
              </a:spcBef>
              <a:spcAft>
                <a:spcPts val="0"/>
              </a:spcAft>
              <a:buClrTx/>
              <a:buSzTx/>
              <a:buFontTx/>
              <a:buNone/>
              <a:tabLst/>
              <a:defRPr/>
            </a:pPr>
            <a:r>
              <a:rPr kumimoji="0" lang="en-GB" sz="2800" b="0" i="0" u="none" strike="noStrike" kern="0" cap="all" spc="0" normalizeH="0" baseline="0" noProof="0" dirty="0">
                <a:ln>
                  <a:noFill/>
                </a:ln>
                <a:solidFill>
                  <a:srgbClr val="672462"/>
                </a:solidFill>
                <a:effectLst/>
                <a:uLnTx/>
                <a:uFillTx/>
                <a:latin typeface="Arial" panose="020B0604020202020204" pitchFamily="34" charset="0"/>
                <a:ea typeface="+mn-ea"/>
                <a:cs typeface="Arial" panose="020B0604020202020204" pitchFamily="34" charset="0"/>
                <a:sym typeface="Helvetica Neue"/>
              </a:rPr>
              <a:t>Earth Games Olympiad</a:t>
            </a:r>
          </a:p>
          <a:p>
            <a:pPr marL="0" marR="0" lvl="0" indent="0" algn="ctr" defTabSz="2438338" rtl="0" eaLnBrk="1" fontAlgn="auto" latinLnBrk="0" hangingPunct="0">
              <a:lnSpc>
                <a:spcPct val="100000"/>
              </a:lnSpc>
              <a:spcBef>
                <a:spcPts val="0"/>
              </a:spcBef>
              <a:spcAft>
                <a:spcPts val="0"/>
              </a:spcAft>
              <a:buClrTx/>
              <a:buSzTx/>
              <a:buFontTx/>
              <a:buNone/>
              <a:tabLst/>
              <a:defRPr/>
            </a:pPr>
            <a:r>
              <a:rPr kumimoji="0" lang="en-GB" sz="2800" b="0" i="0" u="none" strike="noStrike" kern="0" cap="all" spc="0" normalizeH="0" baseline="0" noProof="0" dirty="0">
                <a:ln>
                  <a:noFill/>
                </a:ln>
                <a:solidFill>
                  <a:srgbClr val="672462"/>
                </a:solidFill>
                <a:effectLst/>
                <a:uLnTx/>
                <a:uFillTx/>
                <a:latin typeface="Arial" panose="020B0604020202020204" pitchFamily="34" charset="0"/>
                <a:ea typeface="+mn-ea"/>
                <a:cs typeface="Arial" panose="020B0604020202020204" pitchFamily="34" charset="0"/>
                <a:sym typeface="Helvetica Neue"/>
              </a:rPr>
              <a:t>Education &amp; Teaching</a:t>
            </a:r>
          </a:p>
          <a:p>
            <a:pPr marL="0" marR="0" lvl="0" indent="0" algn="ctr" defTabSz="2438338" rtl="0" eaLnBrk="1" fontAlgn="auto" latinLnBrk="0" hangingPunct="0">
              <a:lnSpc>
                <a:spcPct val="100000"/>
              </a:lnSpc>
              <a:spcBef>
                <a:spcPts val="0"/>
              </a:spcBef>
              <a:spcAft>
                <a:spcPts val="0"/>
              </a:spcAft>
              <a:buClrTx/>
              <a:buSzTx/>
              <a:buFontTx/>
              <a:buNone/>
              <a:tabLst/>
              <a:defRPr/>
            </a:pPr>
            <a:r>
              <a:rPr kumimoji="0" lang="en-GB" sz="2800" b="0" i="0" u="none" strike="noStrike" kern="0" cap="all" spc="0" normalizeH="0" baseline="0" noProof="0" dirty="0">
                <a:ln>
                  <a:noFill/>
                </a:ln>
                <a:solidFill>
                  <a:srgbClr val="672462"/>
                </a:solidFill>
                <a:effectLst/>
                <a:uLnTx/>
                <a:uFillTx/>
                <a:latin typeface="Arial" panose="020B0604020202020204" pitchFamily="34" charset="0"/>
                <a:ea typeface="+mn-ea"/>
                <a:cs typeface="Arial" panose="020B0604020202020204" pitchFamily="34" charset="0"/>
                <a:sym typeface="Helvetica Neue"/>
              </a:rPr>
              <a:t>Engineering</a:t>
            </a:r>
          </a:p>
          <a:p>
            <a:pPr marL="0" marR="0" lvl="0" indent="0" algn="ctr" defTabSz="2438338" rtl="0" eaLnBrk="1" fontAlgn="auto" latinLnBrk="0" hangingPunct="0">
              <a:lnSpc>
                <a:spcPct val="100000"/>
              </a:lnSpc>
              <a:spcBef>
                <a:spcPts val="0"/>
              </a:spcBef>
              <a:spcAft>
                <a:spcPts val="0"/>
              </a:spcAft>
              <a:buClrTx/>
              <a:buSzTx/>
              <a:buFontTx/>
              <a:buNone/>
              <a:tabLst/>
              <a:defRPr/>
            </a:pPr>
            <a:r>
              <a:rPr kumimoji="0" lang="en-GB" sz="2800" b="0" i="0" u="none" strike="noStrike" kern="0" cap="all" spc="0" normalizeH="0" baseline="0" noProof="0" dirty="0">
                <a:ln>
                  <a:noFill/>
                </a:ln>
                <a:solidFill>
                  <a:srgbClr val="672462"/>
                </a:solidFill>
                <a:effectLst/>
                <a:uLnTx/>
                <a:uFillTx/>
                <a:latin typeface="Arial" panose="020B0604020202020204" pitchFamily="34" charset="0"/>
                <a:ea typeface="+mn-ea"/>
                <a:cs typeface="Arial" panose="020B0604020202020204" pitchFamily="34" charset="0"/>
                <a:sym typeface="Helvetica Neue"/>
              </a:rPr>
              <a:t>English &amp; Creative Writing</a:t>
            </a:r>
          </a:p>
          <a:p>
            <a:pPr marL="0" marR="0" lvl="0" indent="0" algn="ctr" defTabSz="2438338" rtl="0" eaLnBrk="1" fontAlgn="auto" latinLnBrk="0" hangingPunct="0">
              <a:lnSpc>
                <a:spcPct val="100000"/>
              </a:lnSpc>
              <a:spcBef>
                <a:spcPts val="0"/>
              </a:spcBef>
              <a:spcAft>
                <a:spcPts val="0"/>
              </a:spcAft>
              <a:buClrTx/>
              <a:buSzTx/>
              <a:buFontTx/>
              <a:buNone/>
              <a:tabLst/>
              <a:defRPr/>
            </a:pPr>
            <a:r>
              <a:rPr kumimoji="0" lang="en-GB" sz="2800" b="0" i="0" u="none" strike="noStrike" kern="0" cap="all" spc="0" normalizeH="0" baseline="0" noProof="0" dirty="0">
                <a:ln>
                  <a:noFill/>
                </a:ln>
                <a:solidFill>
                  <a:srgbClr val="672462"/>
                </a:solidFill>
                <a:effectLst/>
                <a:uLnTx/>
                <a:uFillTx/>
                <a:latin typeface="Arial" panose="020B0604020202020204" pitchFamily="34" charset="0"/>
                <a:ea typeface="+mn-ea"/>
                <a:cs typeface="Arial" panose="020B0604020202020204" pitchFamily="34" charset="0"/>
                <a:sym typeface="Helvetica Neue"/>
              </a:rPr>
              <a:t>History, Geosciences &amp; Social Sciences</a:t>
            </a:r>
          </a:p>
          <a:p>
            <a:pPr marL="0" marR="0" lvl="0" indent="0" algn="ctr" defTabSz="2438338" rtl="0" eaLnBrk="1" fontAlgn="auto" latinLnBrk="0" hangingPunct="0">
              <a:lnSpc>
                <a:spcPct val="100000"/>
              </a:lnSpc>
              <a:spcBef>
                <a:spcPts val="0"/>
              </a:spcBef>
              <a:spcAft>
                <a:spcPts val="0"/>
              </a:spcAft>
              <a:buClrTx/>
              <a:buSzTx/>
              <a:buFontTx/>
              <a:buNone/>
              <a:tabLst/>
              <a:defRPr/>
            </a:pPr>
            <a:r>
              <a:rPr kumimoji="0" lang="en-GB" sz="2800" b="0" i="0" u="none" strike="noStrike" kern="0" cap="all" spc="0" normalizeH="0" baseline="0" noProof="0" dirty="0">
                <a:ln>
                  <a:noFill/>
                </a:ln>
                <a:solidFill>
                  <a:srgbClr val="672462"/>
                </a:solidFill>
                <a:effectLst/>
                <a:uLnTx/>
                <a:uFillTx/>
                <a:latin typeface="Arial" panose="020B0604020202020204" pitchFamily="34" charset="0"/>
                <a:ea typeface="+mn-ea"/>
                <a:cs typeface="Arial" panose="020B0604020202020204" pitchFamily="34" charset="0"/>
                <a:sym typeface="Helvetica Neue"/>
              </a:rPr>
              <a:t>Law, Criminology &amp; Policing</a:t>
            </a:r>
          </a:p>
          <a:p>
            <a:pPr marL="0" marR="0" lvl="0" indent="0" algn="ctr" defTabSz="2438338" rtl="0" eaLnBrk="1" fontAlgn="auto" latinLnBrk="0" hangingPunct="0">
              <a:lnSpc>
                <a:spcPct val="100000"/>
              </a:lnSpc>
              <a:spcBef>
                <a:spcPts val="0"/>
              </a:spcBef>
              <a:spcAft>
                <a:spcPts val="0"/>
              </a:spcAft>
              <a:buClrTx/>
              <a:buSzTx/>
              <a:buFontTx/>
              <a:buNone/>
              <a:tabLst/>
              <a:defRPr/>
            </a:pPr>
            <a:r>
              <a:rPr kumimoji="0" lang="en-GB" sz="2800" b="0" i="0" u="none" strike="noStrike" kern="0" cap="all" spc="0" normalizeH="0" baseline="0" noProof="0" dirty="0">
                <a:ln>
                  <a:noFill/>
                </a:ln>
                <a:solidFill>
                  <a:srgbClr val="672462"/>
                </a:solidFill>
                <a:effectLst/>
                <a:uLnTx/>
                <a:uFillTx/>
                <a:latin typeface="Arial" panose="020B0604020202020204" pitchFamily="34" charset="0"/>
                <a:ea typeface="+mn-ea"/>
                <a:cs typeface="Arial" panose="020B0604020202020204" pitchFamily="34" charset="0"/>
                <a:sym typeface="Helvetica Neue"/>
              </a:rPr>
              <a:t>Media &amp; Film</a:t>
            </a:r>
          </a:p>
          <a:p>
            <a:pPr marL="0" marR="0" lvl="0" indent="0" algn="ctr" defTabSz="2438338" rtl="0" eaLnBrk="1" fontAlgn="auto" latinLnBrk="0" hangingPunct="0">
              <a:lnSpc>
                <a:spcPct val="100000"/>
              </a:lnSpc>
              <a:spcBef>
                <a:spcPts val="0"/>
              </a:spcBef>
              <a:spcAft>
                <a:spcPts val="0"/>
              </a:spcAft>
              <a:buClrTx/>
              <a:buSzTx/>
              <a:buFontTx/>
              <a:buNone/>
              <a:tabLst/>
              <a:defRPr/>
            </a:pPr>
            <a:r>
              <a:rPr kumimoji="0" lang="en-GB" sz="2800" b="0" i="0" u="none" strike="noStrike" kern="0" cap="all" spc="0" normalizeH="0" baseline="0" noProof="0" dirty="0">
                <a:ln>
                  <a:noFill/>
                </a:ln>
                <a:solidFill>
                  <a:srgbClr val="672462"/>
                </a:solidFill>
                <a:effectLst/>
                <a:uLnTx/>
                <a:uFillTx/>
                <a:latin typeface="Arial" panose="020B0604020202020204" pitchFamily="34" charset="0"/>
                <a:ea typeface="+mn-ea"/>
                <a:cs typeface="Arial" panose="020B0604020202020204" pitchFamily="34" charset="0"/>
                <a:sym typeface="Helvetica Neue"/>
              </a:rPr>
              <a:t>Medicine</a:t>
            </a:r>
          </a:p>
          <a:p>
            <a:pPr marL="0" marR="0" lvl="0" indent="0" algn="ctr" defTabSz="2438338" rtl="0" eaLnBrk="1" fontAlgn="auto" latinLnBrk="0" hangingPunct="0">
              <a:lnSpc>
                <a:spcPct val="100000"/>
              </a:lnSpc>
              <a:spcBef>
                <a:spcPts val="0"/>
              </a:spcBef>
              <a:spcAft>
                <a:spcPts val="0"/>
              </a:spcAft>
              <a:buClrTx/>
              <a:buSzTx/>
              <a:buFontTx/>
              <a:buNone/>
              <a:tabLst/>
              <a:defRPr/>
            </a:pPr>
            <a:r>
              <a:rPr kumimoji="0" lang="en-GB" sz="2800" b="0" i="0" u="none" strike="noStrike" kern="0" cap="all" spc="0" normalizeH="0" baseline="0" noProof="0" dirty="0">
                <a:ln>
                  <a:noFill/>
                </a:ln>
                <a:solidFill>
                  <a:srgbClr val="672462"/>
                </a:solidFill>
                <a:effectLst/>
                <a:uLnTx/>
                <a:uFillTx/>
                <a:latin typeface="Arial" panose="020B0604020202020204" pitchFamily="34" charset="0"/>
                <a:ea typeface="+mn-ea"/>
                <a:cs typeface="Arial" panose="020B0604020202020204" pitchFamily="34" charset="0"/>
                <a:sym typeface="Helvetica Neue"/>
              </a:rPr>
              <a:t>Psychology</a:t>
            </a:r>
          </a:p>
          <a:p>
            <a:pPr marL="0" marR="0" lvl="0" indent="0" algn="ctr" defTabSz="2438338" rtl="0" eaLnBrk="1" fontAlgn="auto" latinLnBrk="0" hangingPunct="0">
              <a:lnSpc>
                <a:spcPct val="100000"/>
              </a:lnSpc>
              <a:spcBef>
                <a:spcPts val="0"/>
              </a:spcBef>
              <a:spcAft>
                <a:spcPts val="0"/>
              </a:spcAft>
              <a:buClrTx/>
              <a:buSzTx/>
              <a:buFontTx/>
              <a:buNone/>
              <a:tabLst/>
              <a:defRPr/>
            </a:pPr>
            <a:r>
              <a:rPr kumimoji="0" lang="en-GB" sz="2800" b="0" i="0" u="none" strike="noStrike" kern="0" cap="all" spc="0" normalizeH="0" baseline="0" noProof="0" dirty="0">
                <a:ln>
                  <a:noFill/>
                </a:ln>
                <a:solidFill>
                  <a:srgbClr val="672462"/>
                </a:solidFill>
                <a:effectLst/>
                <a:uLnTx/>
                <a:uFillTx/>
                <a:latin typeface="Arial" panose="020B0604020202020204" pitchFamily="34" charset="0"/>
                <a:ea typeface="+mn-ea"/>
                <a:cs typeface="Arial" panose="020B0604020202020204" pitchFamily="34" charset="0"/>
                <a:sym typeface="Helvetica Neue"/>
              </a:rPr>
              <a:t>Sport &amp; Physical Activity</a:t>
            </a:r>
          </a:p>
          <a:p>
            <a:pPr marL="0" marR="0" lvl="0" indent="0" algn="ctr" defTabSz="2438338" rtl="0" eaLnBrk="1" fontAlgn="auto" latinLnBrk="0" hangingPunct="0">
              <a:lnSpc>
                <a:spcPct val="100000"/>
              </a:lnSpc>
              <a:spcBef>
                <a:spcPts val="0"/>
              </a:spcBef>
              <a:spcAft>
                <a:spcPts val="0"/>
              </a:spcAft>
              <a:buClrTx/>
              <a:buSzTx/>
              <a:buFontTx/>
              <a:buNone/>
              <a:tabLst/>
              <a:defRPr/>
            </a:pPr>
            <a:endParaRPr kumimoji="0" lang="en-US" sz="2400" b="0" i="0" u="none" strike="noStrike" kern="0" cap="all" spc="0" normalizeH="0" baseline="0" noProof="0" dirty="0">
              <a:ln>
                <a:noFill/>
              </a:ln>
              <a:solidFill>
                <a:srgbClr val="672462"/>
              </a:solidFill>
              <a:effectLst/>
              <a:uLnTx/>
              <a:uFillTx/>
              <a:latin typeface="Arial" panose="020B0604020202020204" pitchFamily="34" charset="0"/>
              <a:ea typeface="+mn-ea"/>
              <a:cs typeface="Arial" panose="020B0604020202020204" pitchFamily="34" charset="0"/>
              <a:sym typeface="Helvetica Neue"/>
            </a:endParaRPr>
          </a:p>
        </p:txBody>
      </p:sp>
      <p:sp>
        <p:nvSpPr>
          <p:cNvPr id="3" name="Title 2" descr="Join us at a &#10;Subject taster day">
            <a:extLst>
              <a:ext uri="{FF2B5EF4-FFF2-40B4-BE49-F238E27FC236}">
                <a16:creationId xmlns:a16="http://schemas.microsoft.com/office/drawing/2014/main" id="{64962F12-C69B-8FBB-2FD4-D7F1601E5878}"/>
              </a:ext>
            </a:extLst>
          </p:cNvPr>
          <p:cNvSpPr>
            <a:spLocks noGrp="1"/>
          </p:cNvSpPr>
          <p:nvPr>
            <p:ph type="title"/>
          </p:nvPr>
        </p:nvSpPr>
        <p:spPr>
          <a:xfrm>
            <a:off x="15407821" y="1091834"/>
            <a:ext cx="7734301" cy="2268337"/>
          </a:xfrm>
          <a:solidFill>
            <a:srgbClr val="FFFFFF"/>
          </a:solidFill>
        </p:spPr>
        <p:txBody>
          <a:bodyPr/>
          <a:lstStyle/>
          <a:p>
            <a:pPr marL="0" marR="0" indent="0" algn="ctr" defTabSz="2438338" rtl="0" fontAlgn="auto" latinLnBrk="0" hangingPunct="0">
              <a:lnSpc>
                <a:spcPct val="100000"/>
              </a:lnSpc>
              <a:spcBef>
                <a:spcPts val="0"/>
              </a:spcBef>
              <a:spcAft>
                <a:spcPts val="0"/>
              </a:spcAft>
              <a:tabLst/>
            </a:pPr>
            <a:r>
              <a:rPr kumimoji="0" lang="en-GB" sz="6600" b="1" i="0" u="none" strike="noStrike" cap="none" spc="0" normalizeH="0" baseline="0" dirty="0">
                <a:ln>
                  <a:noFill/>
                </a:ln>
                <a:solidFill>
                  <a:srgbClr val="672462"/>
                </a:solidFill>
                <a:effectLst/>
                <a:uFillTx/>
                <a:latin typeface="Arial" panose="020B0604020202020204" pitchFamily="34" charset="0"/>
                <a:cs typeface="Arial" panose="020B0604020202020204" pitchFamily="34" charset="0"/>
                <a:sym typeface="Helvetica Neue"/>
              </a:rPr>
              <a:t>Join us at a </a:t>
            </a:r>
            <a:br>
              <a:rPr kumimoji="0" lang="en-GB" sz="6600" b="1" i="0" u="none" strike="noStrike" cap="none" spc="0" normalizeH="0" baseline="0" dirty="0">
                <a:ln>
                  <a:noFill/>
                </a:ln>
                <a:solidFill>
                  <a:srgbClr val="672462"/>
                </a:solidFill>
                <a:effectLst/>
                <a:uFillTx/>
                <a:latin typeface="Arial" panose="020B0604020202020204" pitchFamily="34" charset="0"/>
                <a:cs typeface="Arial" panose="020B0604020202020204" pitchFamily="34" charset="0"/>
                <a:sym typeface="Helvetica Neue"/>
              </a:rPr>
            </a:br>
            <a:r>
              <a:rPr kumimoji="0" lang="en-GB" sz="6600" b="1" i="0" u="none" strike="noStrike" cap="none" spc="0" normalizeH="0" baseline="0" dirty="0">
                <a:ln>
                  <a:noFill/>
                </a:ln>
                <a:solidFill>
                  <a:srgbClr val="672462"/>
                </a:solidFill>
                <a:effectLst/>
                <a:uFillTx/>
                <a:latin typeface="Arial" panose="020B0604020202020204" pitchFamily="34" charset="0"/>
                <a:cs typeface="Arial" panose="020B0604020202020204" pitchFamily="34" charset="0"/>
                <a:sym typeface="Helvetica Neue"/>
              </a:rPr>
              <a:t>Subject taster day</a:t>
            </a:r>
            <a:endParaRPr lang="en-GB" dirty="0"/>
          </a:p>
        </p:txBody>
      </p:sp>
    </p:spTree>
    <p:extLst>
      <p:ext uri="{BB962C8B-B14F-4D97-AF65-F5344CB8AC3E}">
        <p14:creationId xmlns:p14="http://schemas.microsoft.com/office/powerpoint/2010/main" val="505281864"/>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descr="Open Days 2024﻿&#10;&#10;FRIDAY 5 JULY &#10; &#10;SATURDAY 6 JULY &#10; &#10;SATURDAY 17 AUGUST&#10; &#10;SATURDAY 12 OCTOBER &#10; &#10;SATURDAY 2ND NOVEMBER&#10; &#10;SATURDAY 23RD NOVEMBER&#10;">
            <a:extLst>
              <a:ext uri="{FF2B5EF4-FFF2-40B4-BE49-F238E27FC236}">
                <a16:creationId xmlns:a16="http://schemas.microsoft.com/office/drawing/2014/main" id="{81A12025-81DE-1249-8FD7-A1C2AF76BA4F}"/>
              </a:ext>
            </a:extLst>
          </p:cNvPr>
          <p:cNvSpPr txBox="1"/>
          <p:nvPr/>
        </p:nvSpPr>
        <p:spPr>
          <a:xfrm>
            <a:off x="15843623" y="4688115"/>
            <a:ext cx="5689600" cy="5312229"/>
          </a:xfrm>
          <a:prstGeom prst="rect">
            <a:avLst/>
          </a:prstGeom>
          <a:solidFill>
            <a:srgbClr val="FFFF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lvl="0" indent="0" algn="ctr" defTabSz="2438338" rtl="0" eaLnBrk="1" fontAlgn="auto" latinLnBrk="0" hangingPunct="0">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rgbClr val="672462"/>
                </a:solidFill>
                <a:effectLst/>
                <a:uLnTx/>
                <a:uFillTx/>
                <a:latin typeface="Arial" panose="020B0604020202020204" pitchFamily="34" charset="0"/>
                <a:ea typeface="+mn-ea"/>
                <a:cs typeface="Arial" panose="020B0604020202020204" pitchFamily="34" charset="0"/>
                <a:sym typeface="Helvetica Neue"/>
              </a:rPr>
              <a:t>2024﻿</a:t>
            </a:r>
          </a:p>
          <a:p>
            <a:pPr marL="0" marR="0" lvl="0" indent="0" algn="ctr" defTabSz="2438338" rtl="0" eaLnBrk="1"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672462"/>
              </a:solidFill>
              <a:effectLst/>
              <a:uLnTx/>
              <a:uFillTx/>
              <a:latin typeface="Arial" panose="020B0604020202020204" pitchFamily="34" charset="0"/>
              <a:ea typeface="+mn-ea"/>
              <a:cs typeface="Arial" panose="020B0604020202020204" pitchFamily="34" charset="0"/>
              <a:sym typeface="Helvetica Neue"/>
            </a:endParaRPr>
          </a:p>
          <a:p>
            <a:pPr marL="0" marR="0" lvl="0" indent="0" algn="ctr" defTabSz="2438338" rtl="0" eaLnBrk="1" fontAlgn="auto" latinLnBrk="0" hangingPunct="0">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672462"/>
                </a:solidFill>
                <a:effectLst/>
                <a:uLnTx/>
                <a:uFillTx/>
                <a:latin typeface="Arial" panose="020B0604020202020204" pitchFamily="34" charset="0"/>
                <a:ea typeface="+mn-ea"/>
                <a:cs typeface="Arial" panose="020B0604020202020204" pitchFamily="34" charset="0"/>
                <a:sym typeface="Helvetica Neue"/>
              </a:rPr>
              <a:t>FRIDAY 5 JULY </a:t>
            </a:r>
          </a:p>
          <a:p>
            <a:pPr marL="0" marR="0" lvl="0" indent="0" algn="ctr" defTabSz="2438338" rtl="0" eaLnBrk="1" fontAlgn="auto" latinLnBrk="0" hangingPunct="0">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672462"/>
                </a:solidFill>
                <a:effectLst/>
                <a:uLnTx/>
                <a:uFillTx/>
                <a:latin typeface="Arial" panose="020B0604020202020204" pitchFamily="34" charset="0"/>
                <a:ea typeface="+mn-ea"/>
                <a:cs typeface="Arial" panose="020B0604020202020204" pitchFamily="34" charset="0"/>
                <a:sym typeface="Helvetica Neue"/>
              </a:rPr>
              <a:t> </a:t>
            </a:r>
          </a:p>
          <a:p>
            <a:pPr marL="0" marR="0" lvl="0" indent="0" algn="ctr" defTabSz="2438338" rtl="0" eaLnBrk="1" fontAlgn="auto" latinLnBrk="0" hangingPunct="0">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672462"/>
                </a:solidFill>
                <a:effectLst/>
                <a:uLnTx/>
                <a:uFillTx/>
                <a:latin typeface="Arial" panose="020B0604020202020204" pitchFamily="34" charset="0"/>
                <a:ea typeface="+mn-ea"/>
                <a:cs typeface="Arial" panose="020B0604020202020204" pitchFamily="34" charset="0"/>
                <a:sym typeface="Helvetica Neue"/>
              </a:rPr>
              <a:t>SATURDAY 6 JULY </a:t>
            </a:r>
          </a:p>
          <a:p>
            <a:pPr marL="0" marR="0" lvl="0" indent="0" algn="ctr" defTabSz="2438338" rtl="0" eaLnBrk="1" fontAlgn="auto" latinLnBrk="0" hangingPunct="0">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672462"/>
                </a:solidFill>
                <a:effectLst/>
                <a:uLnTx/>
                <a:uFillTx/>
                <a:latin typeface="Arial" panose="020B0604020202020204" pitchFamily="34" charset="0"/>
                <a:ea typeface="+mn-ea"/>
                <a:cs typeface="Arial" panose="020B0604020202020204" pitchFamily="34" charset="0"/>
                <a:sym typeface="Helvetica Neue"/>
              </a:rPr>
              <a:t> </a:t>
            </a:r>
          </a:p>
          <a:p>
            <a:pPr marL="0" marR="0" lvl="0" indent="0" algn="ctr" defTabSz="2438338" rtl="0" eaLnBrk="1" fontAlgn="auto" latinLnBrk="0" hangingPunct="0">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672462"/>
                </a:solidFill>
                <a:effectLst/>
                <a:uLnTx/>
                <a:uFillTx/>
                <a:latin typeface="Arial" panose="020B0604020202020204" pitchFamily="34" charset="0"/>
                <a:ea typeface="+mn-ea"/>
                <a:cs typeface="Arial" panose="020B0604020202020204" pitchFamily="34" charset="0"/>
                <a:sym typeface="Helvetica Neue"/>
              </a:rPr>
              <a:t>SATURDAY 17 AUGUST</a:t>
            </a:r>
          </a:p>
          <a:p>
            <a:pPr marL="0" marR="0" lvl="0" indent="0" algn="ctr" defTabSz="2438338" rtl="0" eaLnBrk="1" fontAlgn="auto" latinLnBrk="0" hangingPunct="0">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672462"/>
                </a:solidFill>
                <a:effectLst/>
                <a:uLnTx/>
                <a:uFillTx/>
                <a:latin typeface="Arial" panose="020B0604020202020204" pitchFamily="34" charset="0"/>
                <a:ea typeface="+mn-ea"/>
                <a:cs typeface="Arial" panose="020B0604020202020204" pitchFamily="34" charset="0"/>
                <a:sym typeface="Helvetica Neue"/>
              </a:rPr>
              <a:t> </a:t>
            </a:r>
          </a:p>
          <a:p>
            <a:pPr marL="0" marR="0" lvl="0" indent="0" algn="ctr" defTabSz="2438338" rtl="0" eaLnBrk="1" fontAlgn="auto" latinLnBrk="0" hangingPunct="0">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672462"/>
                </a:solidFill>
                <a:effectLst/>
                <a:uLnTx/>
                <a:uFillTx/>
                <a:latin typeface="Arial" panose="020B0604020202020204" pitchFamily="34" charset="0"/>
                <a:ea typeface="+mn-ea"/>
                <a:cs typeface="Arial" panose="020B0604020202020204" pitchFamily="34" charset="0"/>
                <a:sym typeface="Helvetica Neue"/>
              </a:rPr>
              <a:t>SATURDAY 12 OCTOBER </a:t>
            </a:r>
          </a:p>
          <a:p>
            <a:pPr marL="0" marR="0" lvl="0" indent="0" algn="ctr" defTabSz="2438338" rtl="0" eaLnBrk="1" fontAlgn="auto" latinLnBrk="0" hangingPunct="0">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672462"/>
                </a:solidFill>
                <a:effectLst/>
                <a:uLnTx/>
                <a:uFillTx/>
                <a:latin typeface="Arial" panose="020B0604020202020204" pitchFamily="34" charset="0"/>
                <a:ea typeface="+mn-ea"/>
                <a:cs typeface="Arial" panose="020B0604020202020204" pitchFamily="34" charset="0"/>
                <a:sym typeface="Helvetica Neue"/>
              </a:rPr>
              <a:t> </a:t>
            </a:r>
          </a:p>
          <a:p>
            <a:pPr marL="0" marR="0" lvl="0" indent="0" algn="ctr" defTabSz="2438338" rtl="0" eaLnBrk="1" fontAlgn="auto" latinLnBrk="0" hangingPunct="0">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672462"/>
                </a:solidFill>
                <a:effectLst/>
                <a:uLnTx/>
                <a:uFillTx/>
                <a:latin typeface="Arial" panose="020B0604020202020204" pitchFamily="34" charset="0"/>
                <a:ea typeface="+mn-ea"/>
                <a:cs typeface="Arial" panose="020B0604020202020204" pitchFamily="34" charset="0"/>
                <a:sym typeface="Helvetica Neue"/>
              </a:rPr>
              <a:t>SATURDAY 2ND NOVEMBER</a:t>
            </a:r>
          </a:p>
          <a:p>
            <a:pPr marL="0" marR="0" lvl="0" indent="0" algn="ctr" defTabSz="2438338" rtl="0" eaLnBrk="1" fontAlgn="auto" latinLnBrk="0" hangingPunct="0">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672462"/>
                </a:solidFill>
                <a:effectLst/>
                <a:uLnTx/>
                <a:uFillTx/>
                <a:latin typeface="Arial" panose="020B0604020202020204" pitchFamily="34" charset="0"/>
                <a:ea typeface="+mn-ea"/>
                <a:cs typeface="Arial" panose="020B0604020202020204" pitchFamily="34" charset="0"/>
                <a:sym typeface="Helvetica Neue"/>
              </a:rPr>
              <a:t> </a:t>
            </a:r>
          </a:p>
          <a:p>
            <a:pPr marL="0" marR="0" lvl="0" indent="0" algn="ctr" defTabSz="2438338" rtl="0" eaLnBrk="1" fontAlgn="auto" latinLnBrk="0" hangingPunct="0">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672462"/>
                </a:solidFill>
                <a:effectLst/>
                <a:uLnTx/>
                <a:uFillTx/>
                <a:latin typeface="Arial" panose="020B0604020202020204" pitchFamily="34" charset="0"/>
                <a:ea typeface="+mn-ea"/>
                <a:cs typeface="Arial" panose="020B0604020202020204" pitchFamily="34" charset="0"/>
                <a:sym typeface="Helvetica Neue"/>
              </a:rPr>
              <a:t>SATURDAY 23RD NOVEMBER </a:t>
            </a:r>
          </a:p>
        </p:txBody>
      </p:sp>
      <p:sp>
        <p:nvSpPr>
          <p:cNvPr id="2" name="TextBox 1" descr="Join us at an &#10;Open day&#10;">
            <a:extLst>
              <a:ext uri="{FF2B5EF4-FFF2-40B4-BE49-F238E27FC236}">
                <a16:creationId xmlns:a16="http://schemas.microsoft.com/office/drawing/2014/main" id="{60AB9B1E-3749-23DE-BF83-B988701C83A3}"/>
              </a:ext>
            </a:extLst>
          </p:cNvPr>
          <p:cNvSpPr txBox="1"/>
          <p:nvPr/>
        </p:nvSpPr>
        <p:spPr>
          <a:xfrm>
            <a:off x="15488023" y="2092533"/>
            <a:ext cx="6400800" cy="2595582"/>
          </a:xfrm>
          <a:prstGeom prst="rect">
            <a:avLst/>
          </a:prstGeom>
          <a:solidFill>
            <a:srgbClr val="FFFF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n-GB" sz="5400" b="1" i="0" u="none" strike="noStrike" cap="none" spc="0" normalizeH="0" baseline="0" dirty="0">
                <a:ln>
                  <a:noFill/>
                </a:ln>
                <a:solidFill>
                  <a:srgbClr val="672462"/>
                </a:solidFill>
                <a:effectLst/>
                <a:uFillTx/>
                <a:latin typeface="Arial" panose="020B0604020202020204" pitchFamily="34" charset="0"/>
                <a:cs typeface="Arial" panose="020B0604020202020204" pitchFamily="34" charset="0"/>
                <a:sym typeface="Helvetica Neue"/>
              </a:rPr>
              <a:t>Join us at an </a:t>
            </a:r>
          </a:p>
          <a:p>
            <a:pPr marL="0" marR="0" indent="0" algn="ctr" defTabSz="2438338" rtl="0" fontAlgn="auto" latinLnBrk="0" hangingPunct="0">
              <a:lnSpc>
                <a:spcPct val="100000"/>
              </a:lnSpc>
              <a:spcBef>
                <a:spcPts val="0"/>
              </a:spcBef>
              <a:spcAft>
                <a:spcPts val="0"/>
              </a:spcAft>
              <a:buClrTx/>
              <a:buSzTx/>
              <a:buFontTx/>
              <a:buNone/>
              <a:tabLst/>
            </a:pPr>
            <a:r>
              <a:rPr kumimoji="0" lang="en-GB" sz="5400" b="1" i="0" u="none" strike="noStrike" cap="none" spc="0" normalizeH="0" baseline="0" dirty="0">
                <a:ln>
                  <a:noFill/>
                </a:ln>
                <a:solidFill>
                  <a:srgbClr val="672462"/>
                </a:solidFill>
                <a:effectLst/>
                <a:uFillTx/>
                <a:latin typeface="Arial" panose="020B0604020202020204" pitchFamily="34" charset="0"/>
                <a:cs typeface="Arial" panose="020B0604020202020204" pitchFamily="34" charset="0"/>
                <a:sym typeface="Helvetica Neue"/>
              </a:rPr>
              <a:t>Open day</a:t>
            </a:r>
          </a:p>
          <a:p>
            <a:pPr marL="0" marR="0" indent="0" algn="ctr" defTabSz="2438338" rtl="0" fontAlgn="auto" latinLnBrk="0" hangingPunct="0">
              <a:lnSpc>
                <a:spcPct val="100000"/>
              </a:lnSpc>
              <a:spcBef>
                <a:spcPts val="0"/>
              </a:spcBef>
              <a:spcAft>
                <a:spcPts val="0"/>
              </a:spcAft>
              <a:buClrTx/>
              <a:buSzTx/>
              <a:buFontTx/>
              <a:buNone/>
              <a:tabLst/>
            </a:pPr>
            <a:endParaRPr kumimoji="0" lang="en-GB" sz="5400" b="0" i="0" u="none" strike="noStrike" cap="none" spc="0" normalizeH="0" baseline="0" dirty="0">
              <a:ln>
                <a:noFill/>
              </a:ln>
              <a:solidFill>
                <a:srgbClr val="5E5E5E"/>
              </a:solidFill>
              <a:effectLst/>
              <a:uFillTx/>
              <a:latin typeface="Arial" panose="020B0604020202020204" pitchFamily="34" charset="0"/>
              <a:cs typeface="Arial" panose="020B0604020202020204" pitchFamily="34" charset="0"/>
              <a:sym typeface="Helvetica Neue"/>
            </a:endParaRPr>
          </a:p>
        </p:txBody>
      </p:sp>
      <p:sp>
        <p:nvSpPr>
          <p:cNvPr id="4" name="Title 2" descr="Join us at a &#10;Subject taster day">
            <a:extLst>
              <a:ext uri="{FF2B5EF4-FFF2-40B4-BE49-F238E27FC236}">
                <a16:creationId xmlns:a16="http://schemas.microsoft.com/office/drawing/2014/main" id="{5F5E633B-AD26-7347-9DD5-A747AE7ABE07}"/>
              </a:ext>
            </a:extLst>
          </p:cNvPr>
          <p:cNvSpPr txBox="1">
            <a:spLocks/>
          </p:cNvSpPr>
          <p:nvPr/>
        </p:nvSpPr>
        <p:spPr>
          <a:xfrm>
            <a:off x="14821272" y="1747916"/>
            <a:ext cx="7734301" cy="2268337"/>
          </a:xfrm>
          <a:prstGeom prst="rect">
            <a:avLst/>
          </a:prstGeom>
          <a:solidFill>
            <a:srgbClr val="FFFFFF"/>
          </a:solidFill>
        </p:spPr>
        <p:txBody>
          <a:bodyPr/>
          <a:lst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a:lstStyle>
          <a:p>
            <a:pPr algn="ctr" hangingPunct="0">
              <a:lnSpc>
                <a:spcPct val="100000"/>
              </a:lnSpc>
            </a:pPr>
            <a:r>
              <a:rPr lang="en-GB" sz="6600" spc="0" dirty="0">
                <a:solidFill>
                  <a:srgbClr val="672462"/>
                </a:solidFill>
                <a:latin typeface="Arial" panose="020B0604020202020204" pitchFamily="34" charset="0"/>
                <a:cs typeface="Arial" panose="020B0604020202020204" pitchFamily="34" charset="0"/>
              </a:rPr>
              <a:t>Join us at an </a:t>
            </a:r>
          </a:p>
          <a:p>
            <a:pPr algn="ctr" hangingPunct="0">
              <a:lnSpc>
                <a:spcPct val="100000"/>
              </a:lnSpc>
            </a:pPr>
            <a:r>
              <a:rPr lang="en-GB" sz="6600" spc="0" dirty="0">
                <a:solidFill>
                  <a:srgbClr val="672462"/>
                </a:solidFill>
                <a:latin typeface="Arial" panose="020B0604020202020204" pitchFamily="34" charset="0"/>
                <a:cs typeface="Arial" panose="020B0604020202020204" pitchFamily="34" charset="0"/>
              </a:rPr>
              <a:t>Open Day</a:t>
            </a:r>
            <a:endParaRPr lang="en-GB" dirty="0"/>
          </a:p>
        </p:txBody>
      </p:sp>
    </p:spTree>
    <p:extLst>
      <p:ext uri="{BB962C8B-B14F-4D97-AF65-F5344CB8AC3E}">
        <p14:creationId xmlns:p14="http://schemas.microsoft.com/office/powerpoint/2010/main" val="1246258536"/>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8" name="pg9.jpg" descr="background"/>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24382097" cy="13715465"/>
          </a:xfrm>
          <a:prstGeom prst="rect">
            <a:avLst/>
          </a:prstGeom>
          <a:ln w="12700">
            <a:miter lim="400000"/>
          </a:ln>
        </p:spPr>
      </p:pic>
      <p:sp>
        <p:nvSpPr>
          <p:cNvPr id="219" name="Slide Number"/>
          <p:cNvSpPr txBox="1">
            <a:spLocks noGrp="1"/>
          </p:cNvSpPr>
          <p:nvPr>
            <p:ph type="sldNum" sz="quarter" idx="2"/>
          </p:nvPr>
        </p:nvSpPr>
        <p:spPr>
          <a:xfrm>
            <a:off x="466968" y="12925440"/>
            <a:ext cx="260822" cy="4318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marL="0" marR="0" lvl="0" indent="0" algn="l" defTabSz="584200" rtl="0" eaLnBrk="1" fontAlgn="auto" latinLnBrk="0" hangingPunct="0">
              <a:lnSpc>
                <a:spcPct val="100000"/>
              </a:lnSpc>
              <a:spcBef>
                <a:spcPts val="0"/>
              </a:spcBef>
              <a:spcAft>
                <a:spcPts val="0"/>
              </a:spcAft>
              <a:buClrTx/>
              <a:buSzTx/>
              <a:buFontTx/>
              <a:buNone/>
              <a:tabLst/>
              <a:defRPr/>
            </a:pPr>
            <a:fld id="{86CB4B4D-7CA3-9044-876B-883B54F8677D}" type="slidenum">
              <a:rPr kumimoji="0" sz="2200" b="0" i="0" u="none" strike="noStrike" kern="0" cap="none" spc="0" normalizeH="0" baseline="0" noProof="0">
                <a:ln>
                  <a:noFill/>
                </a:ln>
                <a:solidFill>
                  <a:srgbClr val="672462"/>
                </a:solidFill>
                <a:effectLst/>
                <a:uLnTx/>
                <a:uFillTx/>
                <a:latin typeface="Arial" panose="020B0604020202020204" pitchFamily="34" charset="0"/>
                <a:cs typeface="Arial" panose="020B0604020202020204" pitchFamily="34" charset="0"/>
                <a:sym typeface="Trebuchet MS"/>
              </a:rPr>
              <a:pPr marL="0" marR="0" lvl="0" indent="0" algn="l" defTabSz="584200" rtl="0" eaLnBrk="1" fontAlgn="auto" latinLnBrk="0" hangingPunct="0">
                <a:lnSpc>
                  <a:spcPct val="100000"/>
                </a:lnSpc>
                <a:spcBef>
                  <a:spcPts val="0"/>
                </a:spcBef>
                <a:spcAft>
                  <a:spcPts val="0"/>
                </a:spcAft>
                <a:buClrTx/>
                <a:buSzTx/>
                <a:buFontTx/>
                <a:buNone/>
                <a:tabLst/>
                <a:defRPr/>
              </a:pPr>
              <a:t>3</a:t>
            </a:fld>
            <a:endParaRPr kumimoji="0" sz="2200" b="0" i="0" u="none" strike="noStrike" kern="0" cap="none" spc="0" normalizeH="0" baseline="0" noProof="0">
              <a:ln>
                <a:noFill/>
              </a:ln>
              <a:solidFill>
                <a:srgbClr val="672462"/>
              </a:solidFill>
              <a:effectLst/>
              <a:uLnTx/>
              <a:uFillTx/>
              <a:latin typeface="Arial" panose="020B0604020202020204" pitchFamily="34" charset="0"/>
              <a:cs typeface="Arial" panose="020B0604020202020204" pitchFamily="34" charset="0"/>
              <a:sym typeface="Trebuchet MS"/>
            </a:endParaRPr>
          </a:p>
        </p:txBody>
      </p:sp>
      <p:sp>
        <p:nvSpPr>
          <p:cNvPr id="220" name="Content slide with multiple images" descr="TAP platform&#10;"/>
          <p:cNvSpPr txBox="1">
            <a:spLocks noGrp="1"/>
          </p:cNvSpPr>
          <p:nvPr>
            <p:ph type="body" sz="quarter" idx="21"/>
          </p:nvPr>
        </p:nvSpPr>
        <p:spPr>
          <a:xfrm>
            <a:off x="597378" y="514549"/>
            <a:ext cx="9006551" cy="3779441"/>
          </a:xfrm>
          <a:prstGeom prst="rect">
            <a:avLst/>
          </a:prstGeom>
        </p:spPr>
        <p:txBody>
          <a:bodyPr/>
          <a:lstStyle/>
          <a:p>
            <a:r>
              <a:rPr lang="en-GB" dirty="0">
                <a:latin typeface="Georgia" panose="02040502050405020303" pitchFamily="18" charset="0"/>
              </a:rPr>
              <a:t>TAP platform</a:t>
            </a:r>
            <a:endParaRPr dirty="0">
              <a:latin typeface="Georgia" panose="02040502050405020303" pitchFamily="18" charset="0"/>
            </a:endParaRPr>
          </a:p>
        </p:txBody>
      </p:sp>
      <p:sp>
        <p:nvSpPr>
          <p:cNvPr id="226" name="Expand your Opportunities with Edge Hill"/>
          <p:cNvSpPr txBox="1"/>
          <p:nvPr/>
        </p:nvSpPr>
        <p:spPr>
          <a:xfrm>
            <a:off x="18254814" y="12919382"/>
            <a:ext cx="6218840" cy="8066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1pPr algn="l">
              <a:lnSpc>
                <a:spcPct val="170000"/>
              </a:lnSpc>
              <a:defRPr sz="2200" spc="-44">
                <a:solidFill>
                  <a:srgbClr val="FFFFFF"/>
                </a:solidFill>
                <a:latin typeface="Trebuchet MS"/>
                <a:ea typeface="Trebuchet MS"/>
                <a:cs typeface="Trebuchet MS"/>
                <a:sym typeface="Trebuchet MS"/>
              </a:defRPr>
            </a:lvl1pPr>
          </a:lstStyle>
          <a:p>
            <a:pPr marL="0" marR="0" lvl="0" indent="0" algn="l" defTabSz="2438338" rtl="0" eaLnBrk="1" fontAlgn="auto" latinLnBrk="0" hangingPunct="0">
              <a:lnSpc>
                <a:spcPct val="170000"/>
              </a:lnSpc>
              <a:spcBef>
                <a:spcPts val="0"/>
              </a:spcBef>
              <a:spcAft>
                <a:spcPts val="0"/>
              </a:spcAft>
              <a:buClrTx/>
              <a:buSzTx/>
              <a:buFontTx/>
              <a:buNone/>
              <a:tabLst/>
              <a:defRPr/>
            </a:pPr>
            <a:r>
              <a:rPr kumimoji="0" sz="2200" b="0" i="0" u="none" strike="noStrike" kern="0" cap="none" spc="-44" normalizeH="0" baseline="0" noProof="0" dirty="0">
                <a:ln>
                  <a:noFill/>
                </a:ln>
                <a:solidFill>
                  <a:srgbClr val="FFFFFF"/>
                </a:solidFill>
                <a:effectLst/>
                <a:uLnTx/>
                <a:uFillTx/>
                <a:latin typeface="Arial" panose="020B0604020202020204" pitchFamily="34" charset="0"/>
                <a:cs typeface="Arial" panose="020B0604020202020204" pitchFamily="34" charset="0"/>
                <a:sym typeface="Trebuchet MS"/>
              </a:rPr>
              <a:t>Expand your Opportunities with Edge Hill</a:t>
            </a:r>
          </a:p>
        </p:txBody>
      </p:sp>
      <p:pic>
        <p:nvPicPr>
          <p:cNvPr id="5" name="Picture 4" descr="A qr code with a few black squares&#10;&#10;Description automatically generated">
            <a:extLst>
              <a:ext uri="{FF2B5EF4-FFF2-40B4-BE49-F238E27FC236}">
                <a16:creationId xmlns:a16="http://schemas.microsoft.com/office/drawing/2014/main" id="{17DB291D-6398-CDC3-4121-C177A00B52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8890" y="1876520"/>
            <a:ext cx="6883525" cy="6883525"/>
          </a:xfrm>
          <a:prstGeom prst="rect">
            <a:avLst/>
          </a:prstGeom>
        </p:spPr>
      </p:pic>
      <p:sp>
        <p:nvSpPr>
          <p:cNvPr id="6" name="Gendisinihit alit quidus et opta earum quaspit aliquid mi, nam eaquaectitae" descr="Scan the QR code and chat to current students about:&#10;Student life/experience&#10;Their course and department &#10;Accommodation/commuting&#10;">
            <a:extLst>
              <a:ext uri="{FF2B5EF4-FFF2-40B4-BE49-F238E27FC236}">
                <a16:creationId xmlns:a16="http://schemas.microsoft.com/office/drawing/2014/main" id="{7BC10897-7749-09A1-AAA9-5564E0A72633}"/>
              </a:ext>
            </a:extLst>
          </p:cNvPr>
          <p:cNvSpPr txBox="1">
            <a:spLocks/>
          </p:cNvSpPr>
          <p:nvPr/>
        </p:nvSpPr>
        <p:spPr>
          <a:xfrm>
            <a:off x="597378" y="8770645"/>
            <a:ext cx="9192081" cy="47212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marL="0" marR="0" indent="0" algn="l" defTabSz="457200" rtl="0" latinLnBrk="0">
              <a:lnSpc>
                <a:spcPct val="120000"/>
              </a:lnSpc>
              <a:spcBef>
                <a:spcPts val="2000"/>
              </a:spcBef>
              <a:spcAft>
                <a:spcPts val="0"/>
              </a:spcAft>
              <a:buClrTx/>
              <a:buSzTx/>
              <a:buFontTx/>
              <a:buNone/>
              <a:tabLst/>
              <a:defRPr sz="2200" b="0" i="0" u="none" strike="noStrike" cap="none" spc="89" baseline="0">
                <a:solidFill>
                  <a:srgbClr val="825C8A"/>
                </a:solidFill>
                <a:uFillTx/>
                <a:latin typeface="Trebuchet MS"/>
                <a:ea typeface="Trebuchet MS"/>
                <a:cs typeface="Trebuchet MS"/>
                <a:sym typeface="Trebuchet MS"/>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marL="0" marR="0" lvl="0" indent="0" algn="l" defTabSz="457200" rtl="0" eaLnBrk="1" fontAlgn="auto" latinLnBrk="0" hangingPunct="1">
              <a:lnSpc>
                <a:spcPct val="120000"/>
              </a:lnSpc>
              <a:spcBef>
                <a:spcPts val="2000"/>
              </a:spcBef>
              <a:spcAft>
                <a:spcPts val="0"/>
              </a:spcAft>
              <a:buClrTx/>
              <a:buSzTx/>
              <a:buFontTx/>
              <a:buNone/>
              <a:tabLst/>
              <a:defRPr/>
            </a:pPr>
            <a:r>
              <a:rPr kumimoji="0" lang="en-US" sz="3600" b="1" i="0" u="none" strike="noStrike" kern="0" cap="none" spc="89" normalizeH="0" baseline="0" noProof="0" dirty="0">
                <a:ln>
                  <a:noFill/>
                </a:ln>
                <a:solidFill>
                  <a:srgbClr val="672462"/>
                </a:solidFill>
                <a:effectLst/>
                <a:uLnTx/>
                <a:uFillTx/>
                <a:latin typeface="Arial" panose="020B0604020202020204" pitchFamily="34" charset="0"/>
                <a:cs typeface="Arial" panose="020B0604020202020204" pitchFamily="34" charset="0"/>
                <a:sym typeface="Trebuchet MS"/>
              </a:rPr>
              <a:t>Scan the QR code and chat to current students about:</a:t>
            </a:r>
          </a:p>
          <a:p>
            <a:pPr marL="571500" marR="0" lvl="0" indent="-571500" algn="l" defTabSz="457200" rtl="0" eaLnBrk="1" fontAlgn="auto" latinLnBrk="0" hangingPunct="1">
              <a:lnSpc>
                <a:spcPct val="120000"/>
              </a:lnSpc>
              <a:spcBef>
                <a:spcPts val="2000"/>
              </a:spcBef>
              <a:spcAft>
                <a:spcPts val="0"/>
              </a:spcAft>
              <a:buClrTx/>
              <a:buSzTx/>
              <a:buFont typeface="Arial" panose="020B0604020202020204" pitchFamily="34" charset="0"/>
              <a:buChar char="•"/>
              <a:tabLst/>
              <a:defRPr/>
            </a:pPr>
            <a:r>
              <a:rPr kumimoji="0" lang="en-US" sz="3600" b="0" i="0" u="none" strike="noStrike" kern="0" cap="none" spc="89" normalizeH="0" baseline="0" noProof="0" dirty="0">
                <a:ln>
                  <a:noFill/>
                </a:ln>
                <a:solidFill>
                  <a:srgbClr val="672462"/>
                </a:solidFill>
                <a:effectLst/>
                <a:uLnTx/>
                <a:uFillTx/>
                <a:latin typeface="Arial" panose="020B0604020202020204" pitchFamily="34" charset="0"/>
                <a:cs typeface="Arial" panose="020B0604020202020204" pitchFamily="34" charset="0"/>
                <a:sym typeface="Trebuchet MS"/>
              </a:rPr>
              <a:t>Student life/experience</a:t>
            </a:r>
          </a:p>
          <a:p>
            <a:pPr marL="571500" marR="0" lvl="0" indent="-571500" algn="l" defTabSz="457200" rtl="0" eaLnBrk="1" fontAlgn="auto" latinLnBrk="0" hangingPunct="1">
              <a:lnSpc>
                <a:spcPct val="120000"/>
              </a:lnSpc>
              <a:spcBef>
                <a:spcPts val="2000"/>
              </a:spcBef>
              <a:spcAft>
                <a:spcPts val="0"/>
              </a:spcAft>
              <a:buClrTx/>
              <a:buSzTx/>
              <a:buFont typeface="Arial" panose="020B0604020202020204" pitchFamily="34" charset="0"/>
              <a:buChar char="•"/>
              <a:tabLst/>
              <a:defRPr/>
            </a:pPr>
            <a:r>
              <a:rPr kumimoji="0" lang="en-US" sz="3600" b="0" i="0" u="none" strike="noStrike" kern="0" cap="none" spc="89" normalizeH="0" baseline="0" noProof="0" dirty="0">
                <a:ln>
                  <a:noFill/>
                </a:ln>
                <a:solidFill>
                  <a:srgbClr val="672462"/>
                </a:solidFill>
                <a:effectLst/>
                <a:uLnTx/>
                <a:uFillTx/>
                <a:latin typeface="Arial" panose="020B0604020202020204" pitchFamily="34" charset="0"/>
                <a:cs typeface="Arial" panose="020B0604020202020204" pitchFamily="34" charset="0"/>
                <a:sym typeface="Trebuchet MS"/>
              </a:rPr>
              <a:t>Their course and department </a:t>
            </a:r>
          </a:p>
          <a:p>
            <a:pPr marL="571500" marR="0" lvl="0" indent="-571500" algn="l" defTabSz="457200" rtl="0" eaLnBrk="1" fontAlgn="auto" latinLnBrk="0" hangingPunct="1">
              <a:lnSpc>
                <a:spcPct val="120000"/>
              </a:lnSpc>
              <a:spcBef>
                <a:spcPts val="2000"/>
              </a:spcBef>
              <a:spcAft>
                <a:spcPts val="0"/>
              </a:spcAft>
              <a:buClrTx/>
              <a:buSzTx/>
              <a:buFont typeface="Arial" panose="020B0604020202020204" pitchFamily="34" charset="0"/>
              <a:buChar char="•"/>
              <a:tabLst/>
              <a:defRPr/>
            </a:pPr>
            <a:r>
              <a:rPr kumimoji="0" lang="en-US" sz="3600" b="0" i="0" u="none" strike="noStrike" kern="0" cap="none" spc="89" normalizeH="0" baseline="0" noProof="0" dirty="0">
                <a:ln>
                  <a:noFill/>
                </a:ln>
                <a:solidFill>
                  <a:srgbClr val="672462"/>
                </a:solidFill>
                <a:effectLst/>
                <a:uLnTx/>
                <a:uFillTx/>
                <a:latin typeface="Arial" panose="020B0604020202020204" pitchFamily="34" charset="0"/>
                <a:cs typeface="Arial" panose="020B0604020202020204" pitchFamily="34" charset="0"/>
                <a:sym typeface="Trebuchet MS"/>
              </a:rPr>
              <a:t>Accommodation/commuting</a:t>
            </a:r>
          </a:p>
          <a:p>
            <a:pPr marL="0" marR="0" lvl="0" indent="0" algn="l" defTabSz="457200" rtl="0" eaLnBrk="1" fontAlgn="auto" latinLnBrk="0" hangingPunct="1">
              <a:lnSpc>
                <a:spcPct val="120000"/>
              </a:lnSpc>
              <a:spcBef>
                <a:spcPts val="2000"/>
              </a:spcBef>
              <a:spcAft>
                <a:spcPts val="0"/>
              </a:spcAft>
              <a:buClrTx/>
              <a:buSzTx/>
              <a:buFontTx/>
              <a:buNone/>
              <a:tabLst/>
              <a:defRPr/>
            </a:pPr>
            <a:endParaRPr kumimoji="0" lang="en-US" sz="1600" b="0" i="0" u="none" strike="noStrike" kern="0" cap="none" spc="89" normalizeH="0" baseline="0" noProof="0" dirty="0">
              <a:ln>
                <a:noFill/>
              </a:ln>
              <a:solidFill>
                <a:srgbClr val="825C8A"/>
              </a:solidFill>
              <a:effectLst/>
              <a:uLnTx/>
              <a:uFillTx/>
              <a:latin typeface="Trebuchet MS"/>
              <a:sym typeface="Trebuchet MS"/>
            </a:endParaRPr>
          </a:p>
        </p:txBody>
      </p:sp>
      <p:pic>
        <p:nvPicPr>
          <p:cNvPr id="14338" name="Picture 2" descr="A person standing on a track">
            <a:extLst>
              <a:ext uri="{FF2B5EF4-FFF2-40B4-BE49-F238E27FC236}">
                <a16:creationId xmlns:a16="http://schemas.microsoft.com/office/drawing/2014/main" id="{8E3406A2-7CFB-FC59-508B-7F204D078A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23280" y="1457230"/>
            <a:ext cx="6125467" cy="4598591"/>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A person with her hands on her hips">
            <a:extLst>
              <a:ext uri="{FF2B5EF4-FFF2-40B4-BE49-F238E27FC236}">
                <a16:creationId xmlns:a16="http://schemas.microsoft.com/office/drawing/2014/main" id="{CC6775CC-BF46-A263-65F4-CDB4573E751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83105" y="6471349"/>
            <a:ext cx="6125468" cy="4598592"/>
          </a:xfrm>
          <a:prstGeom prst="rect">
            <a:avLst/>
          </a:prstGeom>
          <a:noFill/>
          <a:extLst>
            <a:ext uri="{909E8E84-426E-40DD-AFC4-6F175D3DCCD1}">
              <a14:hiddenFill xmlns:a14="http://schemas.microsoft.com/office/drawing/2010/main">
                <a:solidFill>
                  <a:srgbClr val="FFFFFF"/>
                </a:solidFill>
              </a14:hiddenFill>
            </a:ext>
          </a:extLst>
        </p:spPr>
      </p:pic>
      <p:pic>
        <p:nvPicPr>
          <p:cNvPr id="14342" name="Picture 6" descr="A person standing in a garden">
            <a:extLst>
              <a:ext uri="{FF2B5EF4-FFF2-40B4-BE49-F238E27FC236}">
                <a16:creationId xmlns:a16="http://schemas.microsoft.com/office/drawing/2014/main" id="{6184AD4B-DCCE-7513-00A5-C0BE8BBADBC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98"/>
          <a:stretch/>
        </p:blipFill>
        <p:spPr bwMode="auto">
          <a:xfrm>
            <a:off x="17583105" y="1457230"/>
            <a:ext cx="6125468" cy="4598591"/>
          </a:xfrm>
          <a:prstGeom prst="rect">
            <a:avLst/>
          </a:prstGeom>
          <a:noFill/>
          <a:extLst>
            <a:ext uri="{909E8E84-426E-40DD-AFC4-6F175D3DCCD1}">
              <a14:hiddenFill xmlns:a14="http://schemas.microsoft.com/office/drawing/2010/main">
                <a:solidFill>
                  <a:srgbClr val="FFFFFF"/>
                </a:solidFill>
              </a14:hiddenFill>
            </a:ext>
          </a:extLst>
        </p:spPr>
      </p:pic>
      <p:pic>
        <p:nvPicPr>
          <p:cNvPr id="14346" name="Picture 10" descr="A person standing next to a fence">
            <a:extLst>
              <a:ext uri="{FF2B5EF4-FFF2-40B4-BE49-F238E27FC236}">
                <a16:creationId xmlns:a16="http://schemas.microsoft.com/office/drawing/2014/main" id="{856CCD8F-0C23-A279-47B8-BC31E94F39B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860892" y="6471349"/>
            <a:ext cx="6187855" cy="459859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28" name="pg9.jpg" descr="background"/>
          <p:cNvPicPr>
            <a:picLocks noChangeAspect="1"/>
          </p:cNvPicPr>
          <p:nvPr/>
        </p:nvPicPr>
        <p:blipFill>
          <a:blip r:embed="rId2">
            <a:extLst>
              <a:ext uri="{28A0092B-C50C-407E-A947-70E740481C1C}">
                <a14:useLocalDpi xmlns:a14="http://schemas.microsoft.com/office/drawing/2010/main" val="0"/>
              </a:ext>
            </a:extLst>
          </a:blip>
          <a:srcRect/>
          <a:stretch/>
        </p:blipFill>
        <p:spPr>
          <a:xfrm>
            <a:off x="1903" y="1070"/>
            <a:ext cx="24382097" cy="13714930"/>
          </a:xfrm>
          <a:prstGeom prst="rect">
            <a:avLst/>
          </a:prstGeom>
          <a:ln w="12700">
            <a:miter lim="400000"/>
          </a:ln>
        </p:spPr>
      </p:pic>
      <p:sp>
        <p:nvSpPr>
          <p:cNvPr id="229"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4</a:t>
            </a:fld>
            <a:endParaRPr/>
          </a:p>
        </p:txBody>
      </p:sp>
      <p:sp>
        <p:nvSpPr>
          <p:cNvPr id="232" name="Gendisinihit alit quidus et opta earum quaspit aliquid mi, nam eaquaectitae" descr="A free, one-year programme for Year 12 or Year One Black, Asian and Minority Ethnic Students which supports you on your journey to Higher Education.&#10;"/>
          <p:cNvSpPr txBox="1">
            <a:spLocks noGrp="1"/>
          </p:cNvSpPr>
          <p:nvPr>
            <p:ph type="body" sz="quarter" idx="23"/>
          </p:nvPr>
        </p:nvSpPr>
        <p:spPr>
          <a:xfrm>
            <a:off x="451341" y="3096132"/>
            <a:ext cx="10657558" cy="2401748"/>
          </a:xfrm>
          <a:prstGeom prst="rect">
            <a:avLst/>
          </a:prstGeom>
        </p:spPr>
        <p:txBody>
          <a:bodyPr/>
          <a:lstStyle/>
          <a:p>
            <a:pPr algn="ctr"/>
            <a:r>
              <a:rPr lang="en-GB" sz="3200" cap="none" spc="300" dirty="0"/>
              <a:t>A free, one-year programme for Year 12 or Year One Black, Asian and Minority Ethnic Students which supports you on your journey to Higher Education.</a:t>
            </a:r>
          </a:p>
        </p:txBody>
      </p:sp>
      <p:sp>
        <p:nvSpPr>
          <p:cNvPr id="234" name="Content slide with one image" descr="Diversity Access Programme&#10;"/>
          <p:cNvSpPr txBox="1">
            <a:spLocks noGrp="1"/>
          </p:cNvSpPr>
          <p:nvPr>
            <p:ph type="body" sz="quarter" idx="24"/>
          </p:nvPr>
        </p:nvSpPr>
        <p:spPr>
          <a:xfrm>
            <a:off x="1120308" y="480108"/>
            <a:ext cx="9006551" cy="2558207"/>
          </a:xfrm>
          <a:prstGeom prst="rect">
            <a:avLst/>
          </a:prstGeom>
        </p:spPr>
        <p:txBody>
          <a:bodyPr/>
          <a:lstStyle/>
          <a:p>
            <a:pPr algn="ctr"/>
            <a:r>
              <a:rPr lang="en-GB" sz="8800" dirty="0"/>
              <a:t>Diversity Access Programme</a:t>
            </a:r>
            <a:endParaRPr sz="8800" dirty="0"/>
          </a:p>
        </p:txBody>
      </p:sp>
      <p:sp>
        <p:nvSpPr>
          <p:cNvPr id="3" name="Ceaque optus sitium rehendi tiscipi distoribus pa commodi pitatistio dolorpo rporro qui doluptat res nulpariates mi,  as alibus at. Natatqui quodis essit que aut quate delibus  alisInistior sita et venie." descr="What does it include?&#10;Subject taster sessions from across our faculties&#10;Experience student life activities with our current students and alumni&#10;Support with the HE application process and personal statements&#10;Completion of the programme will qualify you for a reduced offer to study at Edge Hill* (*excluding Medicine courses)&#10;&#10;Interested? Contact us via wideningaccessandparticipation@edgehill.ac.uk &#10;">
            <a:extLst>
              <a:ext uri="{FF2B5EF4-FFF2-40B4-BE49-F238E27FC236}">
                <a16:creationId xmlns:a16="http://schemas.microsoft.com/office/drawing/2014/main" id="{B1DCFF39-1ADC-C5B7-C083-4DBBCDDBE27E}"/>
              </a:ext>
            </a:extLst>
          </p:cNvPr>
          <p:cNvSpPr txBox="1">
            <a:spLocks/>
          </p:cNvSpPr>
          <p:nvPr/>
        </p:nvSpPr>
        <p:spPr>
          <a:xfrm>
            <a:off x="614209" y="6010017"/>
            <a:ext cx="10417511" cy="4163901"/>
          </a:xfrm>
          <a:prstGeom prst="rect">
            <a:avLst/>
          </a:prstGeom>
        </p:spPr>
        <p:txBody>
          <a:bodyPr lIns="91439" tIns="45719" rIns="91439" bIns="45719">
            <a:noAutofit/>
          </a:bodyPr>
          <a:lstStyle>
            <a:lvl1pPr marL="609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marL="0" indent="0" hangingPunct="1">
              <a:lnSpc>
                <a:spcPct val="100000"/>
              </a:lnSpc>
              <a:spcBef>
                <a:spcPts val="3000"/>
              </a:spcBef>
              <a:buNone/>
            </a:pPr>
            <a:r>
              <a:rPr lang="en-GB" sz="2800" b="1" dirty="0">
                <a:solidFill>
                  <a:srgbClr val="672462"/>
                </a:solidFill>
              </a:rPr>
              <a:t>What does it include?</a:t>
            </a:r>
          </a:p>
          <a:p>
            <a:pPr hangingPunct="1">
              <a:lnSpc>
                <a:spcPct val="100000"/>
              </a:lnSpc>
              <a:spcBef>
                <a:spcPts val="3000"/>
              </a:spcBef>
            </a:pPr>
            <a:r>
              <a:rPr lang="en-GB" sz="2800" dirty="0">
                <a:solidFill>
                  <a:srgbClr val="672462"/>
                </a:solidFill>
              </a:rPr>
              <a:t>Subject taster sessions from across our faculties</a:t>
            </a:r>
          </a:p>
          <a:p>
            <a:pPr hangingPunct="1">
              <a:lnSpc>
                <a:spcPct val="100000"/>
              </a:lnSpc>
              <a:spcBef>
                <a:spcPts val="3000"/>
              </a:spcBef>
            </a:pPr>
            <a:r>
              <a:rPr lang="en-GB" sz="2800" dirty="0">
                <a:solidFill>
                  <a:srgbClr val="672462"/>
                </a:solidFill>
              </a:rPr>
              <a:t>Experience student life activities with our current students and alumni</a:t>
            </a:r>
          </a:p>
          <a:p>
            <a:pPr hangingPunct="1">
              <a:lnSpc>
                <a:spcPct val="100000"/>
              </a:lnSpc>
              <a:spcBef>
                <a:spcPts val="3000"/>
              </a:spcBef>
            </a:pPr>
            <a:r>
              <a:rPr lang="en-GB" sz="2800" dirty="0">
                <a:solidFill>
                  <a:srgbClr val="672462"/>
                </a:solidFill>
              </a:rPr>
              <a:t>Support with the HE application process and personal statements</a:t>
            </a:r>
          </a:p>
          <a:p>
            <a:pPr hangingPunct="1">
              <a:lnSpc>
                <a:spcPct val="100000"/>
              </a:lnSpc>
              <a:spcBef>
                <a:spcPts val="3000"/>
              </a:spcBef>
            </a:pPr>
            <a:r>
              <a:rPr lang="en-GB" sz="2800" dirty="0">
                <a:solidFill>
                  <a:srgbClr val="672462"/>
                </a:solidFill>
              </a:rPr>
              <a:t>Completion of the programme will qualify you for a reduced offer to study at Edge Hill* </a:t>
            </a:r>
            <a:r>
              <a:rPr lang="en-GB" sz="2400" dirty="0">
                <a:solidFill>
                  <a:srgbClr val="672462"/>
                </a:solidFill>
              </a:rPr>
              <a:t>(*excluding Medicine courses)</a:t>
            </a:r>
          </a:p>
          <a:p>
            <a:pPr marL="0" indent="0" hangingPunct="1">
              <a:lnSpc>
                <a:spcPct val="100000"/>
              </a:lnSpc>
              <a:spcBef>
                <a:spcPts val="3000"/>
              </a:spcBef>
              <a:buNone/>
            </a:pPr>
            <a:endParaRPr lang="en-GB" sz="1000" dirty="0">
              <a:solidFill>
                <a:srgbClr val="672462"/>
              </a:solidFill>
            </a:endParaRPr>
          </a:p>
          <a:p>
            <a:pPr marL="0" indent="0" algn="ctr" hangingPunct="1">
              <a:lnSpc>
                <a:spcPct val="100000"/>
              </a:lnSpc>
              <a:spcBef>
                <a:spcPts val="3000"/>
              </a:spcBef>
              <a:buNone/>
            </a:pPr>
            <a:r>
              <a:rPr lang="en-GB" sz="3200" b="1" dirty="0">
                <a:solidFill>
                  <a:srgbClr val="672462"/>
                </a:solidFill>
              </a:rPr>
              <a:t>Interested? Contact us via </a:t>
            </a:r>
            <a:r>
              <a:rPr lang="en-GB" sz="3200" b="1" dirty="0">
                <a:solidFill>
                  <a:srgbClr val="672462"/>
                </a:solidFill>
                <a:hlinkClick r:id="rId3"/>
              </a:rPr>
              <a:t>wideningaccessandparticipation@edgehill.ac.uk</a:t>
            </a:r>
            <a:r>
              <a:rPr lang="en-GB" sz="3200" b="1" dirty="0">
                <a:solidFill>
                  <a:srgbClr val="672462"/>
                </a:solidFill>
              </a:rPr>
              <a:t> </a:t>
            </a:r>
          </a:p>
          <a:p>
            <a:pPr hangingPunct="1">
              <a:lnSpc>
                <a:spcPct val="100000"/>
              </a:lnSpc>
            </a:pPr>
            <a:endParaRPr lang="en-GB" sz="3600" dirty="0">
              <a:solidFill>
                <a:srgbClr val="672462"/>
              </a:solidFill>
            </a:endParaRPr>
          </a:p>
          <a:p>
            <a:pPr marL="0" indent="0" hangingPunct="1">
              <a:lnSpc>
                <a:spcPct val="100000"/>
              </a:lnSpc>
              <a:buNone/>
            </a:pPr>
            <a:endParaRPr lang="en-GB" sz="3600" b="1" dirty="0">
              <a:solidFill>
                <a:srgbClr val="672462"/>
              </a:solidFill>
            </a:endParaRPr>
          </a:p>
        </p:txBody>
      </p:sp>
      <p:pic>
        <p:nvPicPr>
          <p:cNvPr id="1028" name="Picture 4" descr="A group of people walking on campus">
            <a:extLst>
              <a:ext uri="{FF2B5EF4-FFF2-40B4-BE49-F238E27FC236}">
                <a16:creationId xmlns:a16="http://schemas.microsoft.com/office/drawing/2014/main" id="{5F35BB5C-63F0-1B65-1914-8144934E72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98824" y="619390"/>
            <a:ext cx="11095200" cy="605035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 group of people sitting around a table">
            <a:extLst>
              <a:ext uri="{FF2B5EF4-FFF2-40B4-BE49-F238E27FC236}">
                <a16:creationId xmlns:a16="http://schemas.microsoft.com/office/drawing/2014/main" id="{E8C96FEA-19BF-0C36-7694-CDA598AE2E8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6321"/>
          <a:stretch/>
        </p:blipFill>
        <p:spPr bwMode="auto">
          <a:xfrm>
            <a:off x="12998824" y="7046259"/>
            <a:ext cx="11095200" cy="619447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ld>
</file>

<file path=ppt/theme/theme1.xml><?xml version="1.0" encoding="utf-8"?>
<a:theme xmlns:a="http://schemas.openxmlformats.org/drawingml/2006/main" name="22_BasicWhite">
  <a:themeElements>
    <a:clrScheme name="21_BasicWhite">
      <a:dk1>
        <a:srgbClr val="5E5E5E"/>
      </a:dk1>
      <a:lt1>
        <a:srgbClr val="005E00"/>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Georgi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3_BasicWhite">
  <a:themeElements>
    <a:clrScheme name="21_BasicWhite">
      <a:dk1>
        <a:srgbClr val="5E5E5E"/>
      </a:dk1>
      <a:lt1>
        <a:srgbClr val="005E00"/>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Georgi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24_BasicWhite">
  <a:themeElements>
    <a:clrScheme name="21_BasicWhite">
      <a:dk1>
        <a:srgbClr val="5E5E5E"/>
      </a:dk1>
      <a:lt1>
        <a:srgbClr val="005E00"/>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Georgi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897</TotalTime>
  <Words>213</Words>
  <Application>Microsoft Office PowerPoint</Application>
  <PresentationFormat>Custom</PresentationFormat>
  <Paragraphs>49</Paragraphs>
  <Slides>4</Slides>
  <Notes>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4</vt:i4>
      </vt:variant>
    </vt:vector>
  </HeadingPairs>
  <TitlesOfParts>
    <vt:vector size="11" baseType="lpstr">
      <vt:lpstr>Arial</vt:lpstr>
      <vt:lpstr>Georgia</vt:lpstr>
      <vt:lpstr>Helvetica Neue</vt:lpstr>
      <vt:lpstr>Trebuchet MS</vt:lpstr>
      <vt:lpstr>22_BasicWhite</vt:lpstr>
      <vt:lpstr>23_BasicWhite</vt:lpstr>
      <vt:lpstr>24_BasicWhite</vt:lpstr>
      <vt:lpstr>Join us at a  Subject taster day</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Mullen</dc:creator>
  <cp:lastModifiedBy>Chris Mullen</cp:lastModifiedBy>
  <cp:revision>80</cp:revision>
  <dcterms:modified xsi:type="dcterms:W3CDTF">2024-02-29T11:57:13Z</dcterms:modified>
</cp:coreProperties>
</file>