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338" r:id="rId2"/>
    <p:sldId id="339" r:id="rId3"/>
    <p:sldId id="340" r:id="rId4"/>
    <p:sldId id="341" r:id="rId5"/>
    <p:sldId id="342" r:id="rId6"/>
    <p:sldId id="257" r:id="rId7"/>
    <p:sldId id="259" r:id="rId8"/>
    <p:sldId id="260" r:id="rId9"/>
    <p:sldId id="343" r:id="rId10"/>
    <p:sldId id="263" r:id="rId11"/>
    <p:sldId id="256" r:id="rId12"/>
    <p:sldId id="337" r:id="rId13"/>
    <p:sldId id="281" r:id="rId14"/>
    <p:sldId id="285" r:id="rId15"/>
    <p:sldId id="318" r:id="rId16"/>
    <p:sldId id="286" r:id="rId17"/>
    <p:sldId id="264" r:id="rId18"/>
    <p:sldId id="291" r:id="rId19"/>
    <p:sldId id="323" r:id="rId20"/>
    <p:sldId id="316" r:id="rId21"/>
    <p:sldId id="287" r:id="rId22"/>
    <p:sldId id="288" r:id="rId23"/>
    <p:sldId id="289" r:id="rId24"/>
    <p:sldId id="330" r:id="rId25"/>
    <p:sldId id="283" r:id="rId26"/>
    <p:sldId id="284" r:id="rId27"/>
    <p:sldId id="326" r:id="rId28"/>
    <p:sldId id="344" r:id="rId29"/>
    <p:sldId id="302" r:id="rId30"/>
    <p:sldId id="303" r:id="rId31"/>
    <p:sldId id="304" r:id="rId32"/>
    <p:sldId id="305" r:id="rId33"/>
    <p:sldId id="331" r:id="rId34"/>
    <p:sldId id="321" r:id="rId35"/>
    <p:sldId id="333" r:id="rId36"/>
    <p:sldId id="334" r:id="rId37"/>
    <p:sldId id="345" r:id="rId38"/>
    <p:sldId id="309" r:id="rId39"/>
  </p:sldIdLst>
  <p:sldSz cx="18288000" cy="10287000"/>
  <p:notesSz cx="6858000" cy="9144000"/>
  <p:embeddedFontLst>
    <p:embeddedFont>
      <p:font typeface="Arimo" panose="020B0604020202020204" charset="0"/>
      <p:regular r:id="rId41"/>
    </p:embeddedFont>
    <p:embeddedFont>
      <p:font typeface="Arimo Bold" panose="020B0604020202020204" charset="0"/>
      <p:regular r:id="rId42"/>
      <p:bold r:id="rId43"/>
    </p:embeddedFont>
    <p:embeddedFont>
      <p:font typeface="Canva Sans" panose="020B0604020202020204" charset="0"/>
      <p:regular r:id="rId44"/>
    </p:embeddedFont>
    <p:embeddedFont>
      <p:font typeface="Fira Sans" panose="020B0503050000020004" pitchFamily="34" charset="0"/>
      <p:regular r:id="rId45"/>
      <p:bold r:id="rId46"/>
      <p:italic r:id="rId47"/>
      <p:boldItalic r:id="rId48"/>
    </p:embeddedFont>
    <p:embeddedFont>
      <p:font typeface="Fira Sans Bold" panose="020B0803050000020004" charset="0"/>
      <p:regular r:id="rId49"/>
      <p:bold r:id="rId50"/>
    </p:embeddedFont>
    <p:embeddedFont>
      <p:font typeface="Fira Sans Semi-Bold" panose="020B0604020202020204" charset="0"/>
      <p:regular r:id="rId51"/>
      <p:bold r:id="rId52"/>
    </p:embeddedFont>
    <p:embeddedFont>
      <p:font typeface="Fira Sans Ultra-Bold" panose="020B0604020202020204" charset="0"/>
      <p:regular r:id="rId53"/>
      <p:bold r:id="rId54"/>
    </p:embeddedFont>
    <p:embeddedFont>
      <p:font typeface="Inter" panose="020B0604020202020204" charset="0"/>
      <p:regular r:id="rId55"/>
    </p:embeddedFont>
    <p:embeddedFont>
      <p:font typeface="Inter Bold" panose="020B0604020202020204" charset="0"/>
      <p:regular r:id="rId56"/>
      <p:bold r:id="rId57"/>
    </p:embeddedFont>
    <p:embeddedFont>
      <p:font typeface="Inter Heavy" panose="020B0604020202020204" charset="0"/>
      <p:regular r:id="rId58"/>
      <p:bold r:id="rId59"/>
    </p:embeddedFont>
    <p:embeddedFont>
      <p:font typeface="Open Sans" panose="020B0606030504020204" pitchFamily="34" charset="0"/>
      <p:regular r:id="rId60"/>
      <p:bold r:id="rId61"/>
      <p:italic r:id="rId62"/>
      <p:boldItalic r:id="rId63"/>
    </p:embeddedFont>
    <p:embeddedFont>
      <p:font typeface="Open Sans Bold" panose="020B0806030504020204" charset="0"/>
      <p:regular r:id="rId64"/>
      <p:bold r:id="rId65"/>
    </p:embeddedFont>
  </p:embeddedFontLst>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279F62-A6C5-4314-B7BA-56E5839F8F65}" v="186" dt="2025-03-12T16:25:41.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1" autoAdjust="0"/>
    <p:restoredTop sz="72317" autoAdjust="0"/>
  </p:normalViewPr>
  <p:slideViewPr>
    <p:cSldViewPr>
      <p:cViewPr varScale="1">
        <p:scale>
          <a:sx n="30" d="100"/>
          <a:sy n="30" d="100"/>
        </p:scale>
        <p:origin x="216" y="48"/>
      </p:cViewPr>
      <p:guideLst>
        <p:guide orient="horz" pos="2160"/>
        <p:guide pos="2880"/>
      </p:guideLst>
    </p:cSldViewPr>
  </p:slideViewPr>
  <p:outlineViewPr>
    <p:cViewPr>
      <p:scale>
        <a:sx n="33" d="100"/>
        <a:sy n="33" d="100"/>
      </p:scale>
      <p:origin x="0" y="-2128"/>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4" d="100"/>
          <a:sy n="84" d="100"/>
        </p:scale>
        <p:origin x="2672"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2.fntdata"/><Relationship Id="rId47" Type="http://schemas.openxmlformats.org/officeDocument/2006/relationships/font" Target="fonts/font7.fntdata"/><Relationship Id="rId63" Type="http://schemas.openxmlformats.org/officeDocument/2006/relationships/font" Target="fonts/font23.fntdata"/><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font" Target="fonts/font2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1.fntdata"/><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0.fntdata"/><Relationship Id="rId55" Type="http://schemas.openxmlformats.org/officeDocument/2006/relationships/font" Target="fonts/font1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Lang" userId="6a16e79a-a2b0-4366-bb23-514057fcf89f" providerId="ADAL" clId="{12279F62-A6C5-4314-B7BA-56E5839F8F65}"/>
    <pc:docChg chg="undo custSel addSld delSld modSld">
      <pc:chgData name="Melanie Lang" userId="6a16e79a-a2b0-4366-bb23-514057fcf89f" providerId="ADAL" clId="{12279F62-A6C5-4314-B7BA-56E5839F8F65}" dt="2025-03-12T16:25:41.651" v="1131"/>
      <pc:docMkLst>
        <pc:docMk/>
      </pc:docMkLst>
      <pc:sldChg chg="addSp delSp modSp del mod">
        <pc:chgData name="Melanie Lang" userId="6a16e79a-a2b0-4366-bb23-514057fcf89f" providerId="ADAL" clId="{12279F62-A6C5-4314-B7BA-56E5839F8F65}" dt="2025-03-12T16:10:40.151" v="991" actId="47"/>
        <pc:sldMkLst>
          <pc:docMk/>
          <pc:sldMk cId="0" sldId="256"/>
        </pc:sldMkLst>
        <pc:spChg chg="mod">
          <ac:chgData name="Melanie Lang" userId="6a16e79a-a2b0-4366-bb23-514057fcf89f" providerId="ADAL" clId="{12279F62-A6C5-4314-B7BA-56E5839F8F65}" dt="2025-03-12T15:40:16.368" v="806" actId="962"/>
          <ac:spMkLst>
            <pc:docMk/>
            <pc:sldMk cId="0" sldId="256"/>
            <ac:spMk id="3" creationId="{00000000-0000-0000-0000-000000000000}"/>
          </ac:spMkLst>
        </pc:spChg>
        <pc:spChg chg="add mod">
          <ac:chgData name="Melanie Lang" userId="6a16e79a-a2b0-4366-bb23-514057fcf89f" providerId="ADAL" clId="{12279F62-A6C5-4314-B7BA-56E5839F8F65}" dt="2025-03-12T15:45:08.136" v="826" actId="1035"/>
          <ac:spMkLst>
            <pc:docMk/>
            <pc:sldMk cId="0" sldId="256"/>
            <ac:spMk id="4" creationId="{FF85C080-7E83-1127-9D29-932A7449B02D}"/>
          </ac:spMkLst>
        </pc:spChg>
        <pc:spChg chg="mod">
          <ac:chgData name="Melanie Lang" userId="6a16e79a-a2b0-4366-bb23-514057fcf89f" providerId="ADAL" clId="{12279F62-A6C5-4314-B7BA-56E5839F8F65}" dt="2025-03-12T15:40:18.059" v="807" actId="962"/>
          <ac:spMkLst>
            <pc:docMk/>
            <pc:sldMk cId="0" sldId="256"/>
            <ac:spMk id="7" creationId="{00000000-0000-0000-0000-000000000000}"/>
          </ac:spMkLst>
        </pc:spChg>
        <pc:spChg chg="mod">
          <ac:chgData name="Melanie Lang" userId="6a16e79a-a2b0-4366-bb23-514057fcf89f" providerId="ADAL" clId="{12279F62-A6C5-4314-B7BA-56E5839F8F65}" dt="2025-03-12T15:40:20.424" v="808" actId="962"/>
          <ac:spMkLst>
            <pc:docMk/>
            <pc:sldMk cId="0" sldId="256"/>
            <ac:spMk id="8" creationId="{00000000-0000-0000-0000-000000000000}"/>
          </ac:spMkLst>
        </pc:spChg>
        <pc:spChg chg="del mod">
          <ac:chgData name="Melanie Lang" userId="6a16e79a-a2b0-4366-bb23-514057fcf89f" providerId="ADAL" clId="{12279F62-A6C5-4314-B7BA-56E5839F8F65}" dt="2025-03-12T15:43:56.559" v="815" actId="478"/>
          <ac:spMkLst>
            <pc:docMk/>
            <pc:sldMk cId="0" sldId="256"/>
            <ac:spMk id="9" creationId="{00000000-0000-0000-0000-000000000000}"/>
          </ac:spMkLst>
        </pc:spChg>
        <pc:spChg chg="mod">
          <ac:chgData name="Melanie Lang" userId="6a16e79a-a2b0-4366-bb23-514057fcf89f" providerId="ADAL" clId="{12279F62-A6C5-4314-B7BA-56E5839F8F65}" dt="2025-03-12T15:41:12.390" v="810" actId="207"/>
          <ac:spMkLst>
            <pc:docMk/>
            <pc:sldMk cId="0" sldId="256"/>
            <ac:spMk id="11" creationId="{00000000-0000-0000-0000-000000000000}"/>
          </ac:spMkLst>
        </pc:spChg>
        <pc:spChg chg="del">
          <ac:chgData name="Melanie Lang" userId="6a16e79a-a2b0-4366-bb23-514057fcf89f" providerId="ADAL" clId="{12279F62-A6C5-4314-B7BA-56E5839F8F65}" dt="2025-03-12T15:52:03.951" v="860" actId="478"/>
          <ac:spMkLst>
            <pc:docMk/>
            <pc:sldMk cId="0" sldId="256"/>
            <ac:spMk id="12" creationId="{00000000-0000-0000-0000-000000000000}"/>
          </ac:spMkLst>
        </pc:spChg>
        <pc:spChg chg="mod">
          <ac:chgData name="Melanie Lang" userId="6a16e79a-a2b0-4366-bb23-514057fcf89f" providerId="ADAL" clId="{12279F62-A6C5-4314-B7BA-56E5839F8F65}" dt="2025-03-12T15:40:14.834" v="805" actId="962"/>
          <ac:spMkLst>
            <pc:docMk/>
            <pc:sldMk cId="0" sldId="256"/>
            <ac:spMk id="20" creationId="{501EA7BC-347D-5DEF-4CAF-80A2C1A5F079}"/>
          </ac:spMkLst>
        </pc:spChg>
        <pc:picChg chg="mod">
          <ac:chgData name="Melanie Lang" userId="6a16e79a-a2b0-4366-bb23-514057fcf89f" providerId="ADAL" clId="{12279F62-A6C5-4314-B7BA-56E5839F8F65}" dt="2025-03-12T15:52:08.718" v="864" actId="1035"/>
          <ac:picMkLst>
            <pc:docMk/>
            <pc:sldMk cId="0" sldId="256"/>
            <ac:picMk id="1030" creationId="{1CA3C54A-A03B-09B1-C016-713D1CBEF212}"/>
          </ac:picMkLst>
        </pc:picChg>
      </pc:sldChg>
      <pc:sldChg chg="addSp delSp modSp add mod">
        <pc:chgData name="Melanie Lang" userId="6a16e79a-a2b0-4366-bb23-514057fcf89f" providerId="ADAL" clId="{12279F62-A6C5-4314-B7BA-56E5839F8F65}" dt="2025-03-12T16:24:08.574" v="1119" actId="20577"/>
        <pc:sldMkLst>
          <pc:docMk/>
          <pc:sldMk cId="913886589" sldId="256"/>
        </pc:sldMkLst>
        <pc:spChg chg="mod">
          <ac:chgData name="Melanie Lang" userId="6a16e79a-a2b0-4366-bb23-514057fcf89f" providerId="ADAL" clId="{12279F62-A6C5-4314-B7BA-56E5839F8F65}" dt="2025-03-12T16:24:08.574" v="1119" actId="20577"/>
          <ac:spMkLst>
            <pc:docMk/>
            <pc:sldMk cId="913886589" sldId="256"/>
            <ac:spMk id="2" creationId="{306623CD-AC44-A244-1DE8-91169F1C4375}"/>
          </ac:spMkLst>
        </pc:spChg>
        <pc:spChg chg="del">
          <ac:chgData name="Melanie Lang" userId="6a16e79a-a2b0-4366-bb23-514057fcf89f" providerId="ADAL" clId="{12279F62-A6C5-4314-B7BA-56E5839F8F65}" dt="2025-03-12T16:22:04.413" v="1100" actId="478"/>
          <ac:spMkLst>
            <pc:docMk/>
            <pc:sldMk cId="913886589" sldId="256"/>
            <ac:spMk id="3" creationId="{94AC2D01-8269-3464-FFB3-7B5DBDDC5643}"/>
          </ac:spMkLst>
        </pc:spChg>
        <pc:picChg chg="add mod">
          <ac:chgData name="Melanie Lang" userId="6a16e79a-a2b0-4366-bb23-514057fcf89f" providerId="ADAL" clId="{12279F62-A6C5-4314-B7BA-56E5839F8F65}" dt="2025-03-12T16:21:42.100" v="1096"/>
          <ac:picMkLst>
            <pc:docMk/>
            <pc:sldMk cId="913886589" sldId="256"/>
            <ac:picMk id="4" creationId="{7B024642-702A-B0A5-F3AB-E81CBE7785FF}"/>
          </ac:picMkLst>
        </pc:picChg>
        <pc:picChg chg="add mod">
          <ac:chgData name="Melanie Lang" userId="6a16e79a-a2b0-4366-bb23-514057fcf89f" providerId="ADAL" clId="{12279F62-A6C5-4314-B7BA-56E5839F8F65}" dt="2025-03-12T16:21:57.899" v="1099"/>
          <ac:picMkLst>
            <pc:docMk/>
            <pc:sldMk cId="913886589" sldId="256"/>
            <ac:picMk id="5" creationId="{E6C853BB-AD61-B006-64E0-156A348BFAFA}"/>
          </ac:picMkLst>
        </pc:picChg>
      </pc:sldChg>
      <pc:sldChg chg="modSp del mod">
        <pc:chgData name="Melanie Lang" userId="6a16e79a-a2b0-4366-bb23-514057fcf89f" providerId="ADAL" clId="{12279F62-A6C5-4314-B7BA-56E5839F8F65}" dt="2025-03-12T16:17:56.212" v="1065" actId="47"/>
        <pc:sldMkLst>
          <pc:docMk/>
          <pc:sldMk cId="0" sldId="257"/>
        </pc:sldMkLst>
        <pc:spChg chg="mod">
          <ac:chgData name="Melanie Lang" userId="6a16e79a-a2b0-4366-bb23-514057fcf89f" providerId="ADAL" clId="{12279F62-A6C5-4314-B7BA-56E5839F8F65}" dt="2025-03-12T15:18:43.140" v="49" actId="962"/>
          <ac:spMkLst>
            <pc:docMk/>
            <pc:sldMk cId="0" sldId="257"/>
            <ac:spMk id="4" creationId="{00000000-0000-0000-0000-000000000000}"/>
          </ac:spMkLst>
        </pc:spChg>
        <pc:spChg chg="mod">
          <ac:chgData name="Melanie Lang" userId="6a16e79a-a2b0-4366-bb23-514057fcf89f" providerId="ADAL" clId="{12279F62-A6C5-4314-B7BA-56E5839F8F65}" dt="2025-03-12T15:18:47.204" v="51" actId="962"/>
          <ac:spMkLst>
            <pc:docMk/>
            <pc:sldMk cId="0" sldId="257"/>
            <ac:spMk id="6" creationId="{00000000-0000-0000-0000-000000000000}"/>
          </ac:spMkLst>
        </pc:spChg>
        <pc:spChg chg="mod">
          <ac:chgData name="Melanie Lang" userId="6a16e79a-a2b0-4366-bb23-514057fcf89f" providerId="ADAL" clId="{12279F62-A6C5-4314-B7BA-56E5839F8F65}" dt="2025-03-12T15:19:03.939" v="60" actId="962"/>
          <ac:spMkLst>
            <pc:docMk/>
            <pc:sldMk cId="0" sldId="257"/>
            <ac:spMk id="9" creationId="{00000000-0000-0000-0000-000000000000}"/>
          </ac:spMkLst>
        </pc:spChg>
        <pc:spChg chg="mod">
          <ac:chgData name="Melanie Lang" userId="6a16e79a-a2b0-4366-bb23-514057fcf89f" providerId="ADAL" clId="{12279F62-A6C5-4314-B7BA-56E5839F8F65}" dt="2025-03-12T15:18:54.712" v="57" actId="962"/>
          <ac:spMkLst>
            <pc:docMk/>
            <pc:sldMk cId="0" sldId="257"/>
            <ac:spMk id="12" creationId="{F28128F3-2C04-4670-11E7-4739630E18F2}"/>
          </ac:spMkLst>
        </pc:spChg>
      </pc:sldChg>
      <pc:sldChg chg="addSp modSp add mod">
        <pc:chgData name="Melanie Lang" userId="6a16e79a-a2b0-4366-bb23-514057fcf89f" providerId="ADAL" clId="{12279F62-A6C5-4314-B7BA-56E5839F8F65}" dt="2025-03-12T16:19:51.965" v="1080" actId="14100"/>
        <pc:sldMkLst>
          <pc:docMk/>
          <pc:sldMk cId="1745282593" sldId="257"/>
        </pc:sldMkLst>
        <pc:spChg chg="mod">
          <ac:chgData name="Melanie Lang" userId="6a16e79a-a2b0-4366-bb23-514057fcf89f" providerId="ADAL" clId="{12279F62-A6C5-4314-B7BA-56E5839F8F65}" dt="2025-03-12T16:19:10.652" v="1074" actId="14100"/>
          <ac:spMkLst>
            <pc:docMk/>
            <pc:sldMk cId="1745282593" sldId="257"/>
            <ac:spMk id="3" creationId="{479BFA22-8E97-555D-6306-A2C2F7CF8126}"/>
          </ac:spMkLst>
        </pc:spChg>
        <pc:spChg chg="mod">
          <ac:chgData name="Melanie Lang" userId="6a16e79a-a2b0-4366-bb23-514057fcf89f" providerId="ADAL" clId="{12279F62-A6C5-4314-B7BA-56E5839F8F65}" dt="2025-03-12T16:18:37.590" v="1071"/>
          <ac:spMkLst>
            <pc:docMk/>
            <pc:sldMk cId="1745282593" sldId="257"/>
            <ac:spMk id="5" creationId="{0CFD22B7-9DC0-FF60-421C-07C2E2FD6FC7}"/>
          </ac:spMkLst>
        </pc:spChg>
        <pc:spChg chg="mod">
          <ac:chgData name="Melanie Lang" userId="6a16e79a-a2b0-4366-bb23-514057fcf89f" providerId="ADAL" clId="{12279F62-A6C5-4314-B7BA-56E5839F8F65}" dt="2025-03-12T16:18:37.590" v="1071"/>
          <ac:spMkLst>
            <pc:docMk/>
            <pc:sldMk cId="1745282593" sldId="257"/>
            <ac:spMk id="6" creationId="{608AD409-4E88-42BA-31E9-E0EDB57A2102}"/>
          </ac:spMkLst>
        </pc:spChg>
        <pc:spChg chg="mod">
          <ac:chgData name="Melanie Lang" userId="6a16e79a-a2b0-4366-bb23-514057fcf89f" providerId="ADAL" clId="{12279F62-A6C5-4314-B7BA-56E5839F8F65}" dt="2025-03-12T16:18:43.930" v="1072"/>
          <ac:spMkLst>
            <pc:docMk/>
            <pc:sldMk cId="1745282593" sldId="257"/>
            <ac:spMk id="8" creationId="{668A22AA-460B-4948-9B55-E34673A1EC61}"/>
          </ac:spMkLst>
        </pc:spChg>
        <pc:spChg chg="mod">
          <ac:chgData name="Melanie Lang" userId="6a16e79a-a2b0-4366-bb23-514057fcf89f" providerId="ADAL" clId="{12279F62-A6C5-4314-B7BA-56E5839F8F65}" dt="2025-03-12T16:18:43.930" v="1072"/>
          <ac:spMkLst>
            <pc:docMk/>
            <pc:sldMk cId="1745282593" sldId="257"/>
            <ac:spMk id="9" creationId="{F9FBD967-D83B-6CFF-97EC-419F1A14EB1A}"/>
          </ac:spMkLst>
        </pc:spChg>
        <pc:spChg chg="mod">
          <ac:chgData name="Melanie Lang" userId="6a16e79a-a2b0-4366-bb23-514057fcf89f" providerId="ADAL" clId="{12279F62-A6C5-4314-B7BA-56E5839F8F65}" dt="2025-03-12T16:19:20.403" v="1075"/>
          <ac:spMkLst>
            <pc:docMk/>
            <pc:sldMk cId="1745282593" sldId="257"/>
            <ac:spMk id="12" creationId="{74F81671-2A35-C241-FBD5-0596770B22DC}"/>
          </ac:spMkLst>
        </pc:spChg>
        <pc:spChg chg="mod">
          <ac:chgData name="Melanie Lang" userId="6a16e79a-a2b0-4366-bb23-514057fcf89f" providerId="ADAL" clId="{12279F62-A6C5-4314-B7BA-56E5839F8F65}" dt="2025-03-12T16:19:51.965" v="1080" actId="14100"/>
          <ac:spMkLst>
            <pc:docMk/>
            <pc:sldMk cId="1745282593" sldId="257"/>
            <ac:spMk id="13" creationId="{3D92DDCF-2FEB-F74C-71BF-BD3E1C17A162}"/>
          </ac:spMkLst>
        </pc:spChg>
        <pc:spChg chg="add mod">
          <ac:chgData name="Melanie Lang" userId="6a16e79a-a2b0-4366-bb23-514057fcf89f" providerId="ADAL" clId="{12279F62-A6C5-4314-B7BA-56E5839F8F65}" dt="2025-03-12T16:19:26.109" v="1076"/>
          <ac:spMkLst>
            <pc:docMk/>
            <pc:sldMk cId="1745282593" sldId="257"/>
            <ac:spMk id="14" creationId="{3BE2C3D9-AC34-F127-E565-69D6EC2A2792}"/>
          </ac:spMkLst>
        </pc:spChg>
        <pc:grpChg chg="add mod">
          <ac:chgData name="Melanie Lang" userId="6a16e79a-a2b0-4366-bb23-514057fcf89f" providerId="ADAL" clId="{12279F62-A6C5-4314-B7BA-56E5839F8F65}" dt="2025-03-12T16:18:37.590" v="1071"/>
          <ac:grpSpMkLst>
            <pc:docMk/>
            <pc:sldMk cId="1745282593" sldId="257"/>
            <ac:grpSpMk id="4" creationId="{AA28311F-EC75-5EBD-3F88-31025496E941}"/>
          </ac:grpSpMkLst>
        </pc:grpChg>
        <pc:grpChg chg="add mod">
          <ac:chgData name="Melanie Lang" userId="6a16e79a-a2b0-4366-bb23-514057fcf89f" providerId="ADAL" clId="{12279F62-A6C5-4314-B7BA-56E5839F8F65}" dt="2025-03-12T16:18:43.930" v="1072"/>
          <ac:grpSpMkLst>
            <pc:docMk/>
            <pc:sldMk cId="1745282593" sldId="257"/>
            <ac:grpSpMk id="7" creationId="{12E40668-70C8-3F41-A65B-6E7A3242EE5B}"/>
          </ac:grpSpMkLst>
        </pc:grpChg>
        <pc:grpChg chg="add mod">
          <ac:chgData name="Melanie Lang" userId="6a16e79a-a2b0-4366-bb23-514057fcf89f" providerId="ADAL" clId="{12279F62-A6C5-4314-B7BA-56E5839F8F65}" dt="2025-03-12T16:19:20.403" v="1075"/>
          <ac:grpSpMkLst>
            <pc:docMk/>
            <pc:sldMk cId="1745282593" sldId="257"/>
            <ac:grpSpMk id="11" creationId="{8055B9D1-B970-7F4F-B0C9-CE0C4A52F54C}"/>
          </ac:grpSpMkLst>
        </pc:grpChg>
        <pc:graphicFrameChg chg="add mod">
          <ac:chgData name="Melanie Lang" userId="6a16e79a-a2b0-4366-bb23-514057fcf89f" providerId="ADAL" clId="{12279F62-A6C5-4314-B7BA-56E5839F8F65}" dt="2025-03-12T16:19:05.577" v="1073"/>
          <ac:graphicFrameMkLst>
            <pc:docMk/>
            <pc:sldMk cId="1745282593" sldId="257"/>
            <ac:graphicFrameMk id="10" creationId="{E918E36B-E3A5-0ED6-469E-245085D78F5B}"/>
          </ac:graphicFrameMkLst>
        </pc:graphicFrameChg>
      </pc:sldChg>
      <pc:sldChg chg="addSp delSp modSp del mod">
        <pc:chgData name="Melanie Lang" userId="6a16e79a-a2b0-4366-bb23-514057fcf89f" providerId="ADAL" clId="{12279F62-A6C5-4314-B7BA-56E5839F8F65}" dt="2025-03-12T16:19:39.300" v="1078" actId="47"/>
        <pc:sldMkLst>
          <pc:docMk/>
          <pc:sldMk cId="0" sldId="258"/>
        </pc:sldMkLst>
        <pc:spChg chg="mod">
          <ac:chgData name="Melanie Lang" userId="6a16e79a-a2b0-4366-bb23-514057fcf89f" providerId="ADAL" clId="{12279F62-A6C5-4314-B7BA-56E5839F8F65}" dt="2025-03-12T15:19:44.542" v="150" actId="962"/>
          <ac:spMkLst>
            <pc:docMk/>
            <pc:sldMk cId="0" sldId="258"/>
            <ac:spMk id="6" creationId="{00000000-0000-0000-0000-000000000000}"/>
          </ac:spMkLst>
        </pc:spChg>
        <pc:spChg chg="mod">
          <ac:chgData name="Melanie Lang" userId="6a16e79a-a2b0-4366-bb23-514057fcf89f" providerId="ADAL" clId="{12279F62-A6C5-4314-B7BA-56E5839F8F65}" dt="2025-03-12T15:19:11.837" v="62" actId="962"/>
          <ac:spMkLst>
            <pc:docMk/>
            <pc:sldMk cId="0" sldId="258"/>
            <ac:spMk id="10" creationId="{00000000-0000-0000-0000-000000000000}"/>
          </ac:spMkLst>
        </pc:spChg>
        <pc:graphicFrameChg chg="del mod modGraphic">
          <ac:chgData name="Melanie Lang" userId="6a16e79a-a2b0-4366-bb23-514057fcf89f" providerId="ADAL" clId="{12279F62-A6C5-4314-B7BA-56E5839F8F65}" dt="2025-03-12T15:54:54.165" v="909" actId="478"/>
          <ac:graphicFrameMkLst>
            <pc:docMk/>
            <pc:sldMk cId="0" sldId="258"/>
            <ac:graphicFrameMk id="3" creationId="{00000000-0000-0000-0000-000000000000}"/>
          </ac:graphicFrameMkLst>
        </pc:graphicFrameChg>
        <pc:graphicFrameChg chg="add mod modGraphic">
          <ac:chgData name="Melanie Lang" userId="6a16e79a-a2b0-4366-bb23-514057fcf89f" providerId="ADAL" clId="{12279F62-A6C5-4314-B7BA-56E5839F8F65}" dt="2025-03-12T15:55:29.927" v="919" actId="1036"/>
          <ac:graphicFrameMkLst>
            <pc:docMk/>
            <pc:sldMk cId="0" sldId="258"/>
            <ac:graphicFrameMk id="12" creationId="{B644A10E-0A6B-0308-180F-B7806E142577}"/>
          </ac:graphicFrameMkLst>
        </pc:graphicFrameChg>
      </pc:sldChg>
      <pc:sldChg chg="modSp mod">
        <pc:chgData name="Melanie Lang" userId="6a16e79a-a2b0-4366-bb23-514057fcf89f" providerId="ADAL" clId="{12279F62-A6C5-4314-B7BA-56E5839F8F65}" dt="2025-03-12T15:20:17.865" v="182" actId="962"/>
        <pc:sldMkLst>
          <pc:docMk/>
          <pc:sldMk cId="0" sldId="259"/>
        </pc:sldMkLst>
        <pc:spChg chg="mod">
          <ac:chgData name="Melanie Lang" userId="6a16e79a-a2b0-4366-bb23-514057fcf89f" providerId="ADAL" clId="{12279F62-A6C5-4314-B7BA-56E5839F8F65}" dt="2025-03-12T15:19:54.111" v="168" actId="962"/>
          <ac:spMkLst>
            <pc:docMk/>
            <pc:sldMk cId="0" sldId="259"/>
            <ac:spMk id="5" creationId="{00000000-0000-0000-0000-000000000000}"/>
          </ac:spMkLst>
        </pc:spChg>
        <pc:spChg chg="mod">
          <ac:chgData name="Melanie Lang" userId="6a16e79a-a2b0-4366-bb23-514057fcf89f" providerId="ADAL" clId="{12279F62-A6C5-4314-B7BA-56E5839F8F65}" dt="2025-03-12T15:20:17.865" v="182" actId="962"/>
          <ac:spMkLst>
            <pc:docMk/>
            <pc:sldMk cId="0" sldId="259"/>
            <ac:spMk id="6" creationId="{00000000-0000-0000-0000-000000000000}"/>
          </ac:spMkLst>
        </pc:spChg>
        <pc:spChg chg="mod">
          <ac:chgData name="Melanie Lang" userId="6a16e79a-a2b0-4366-bb23-514057fcf89f" providerId="ADAL" clId="{12279F62-A6C5-4314-B7BA-56E5839F8F65}" dt="2025-03-12T15:20:15.332" v="181" actId="962"/>
          <ac:spMkLst>
            <pc:docMk/>
            <pc:sldMk cId="0" sldId="259"/>
            <ac:spMk id="10" creationId="{00000000-0000-0000-0000-000000000000}"/>
          </ac:spMkLst>
        </pc:spChg>
        <pc:spChg chg="mod">
          <ac:chgData name="Melanie Lang" userId="6a16e79a-a2b0-4366-bb23-514057fcf89f" providerId="ADAL" clId="{12279F62-A6C5-4314-B7BA-56E5839F8F65}" dt="2025-03-12T15:20:00.567" v="170" actId="962"/>
          <ac:spMkLst>
            <pc:docMk/>
            <pc:sldMk cId="0" sldId="259"/>
            <ac:spMk id="15" creationId="{00000000-0000-0000-0000-000000000000}"/>
          </ac:spMkLst>
        </pc:spChg>
      </pc:sldChg>
      <pc:sldChg chg="modSp mod">
        <pc:chgData name="Melanie Lang" userId="6a16e79a-a2b0-4366-bb23-514057fcf89f" providerId="ADAL" clId="{12279F62-A6C5-4314-B7BA-56E5839F8F65}" dt="2025-03-12T15:21:25.585" v="204" actId="962"/>
        <pc:sldMkLst>
          <pc:docMk/>
          <pc:sldMk cId="0" sldId="260"/>
        </pc:sldMkLst>
        <pc:spChg chg="mod">
          <ac:chgData name="Melanie Lang" userId="6a16e79a-a2b0-4366-bb23-514057fcf89f" providerId="ADAL" clId="{12279F62-A6C5-4314-B7BA-56E5839F8F65}" dt="2025-03-12T15:20:45.254" v="190" actId="962"/>
          <ac:spMkLst>
            <pc:docMk/>
            <pc:sldMk cId="0" sldId="260"/>
            <ac:spMk id="19" creationId="{00000000-0000-0000-0000-000000000000}"/>
          </ac:spMkLst>
        </pc:spChg>
        <pc:spChg chg="mod">
          <ac:chgData name="Melanie Lang" userId="6a16e79a-a2b0-4366-bb23-514057fcf89f" providerId="ADAL" clId="{12279F62-A6C5-4314-B7BA-56E5839F8F65}" dt="2025-03-12T15:21:14.758" v="200" actId="962"/>
          <ac:spMkLst>
            <pc:docMk/>
            <pc:sldMk cId="0" sldId="260"/>
            <ac:spMk id="25" creationId="{00000000-0000-0000-0000-000000000000}"/>
          </ac:spMkLst>
        </pc:spChg>
        <pc:spChg chg="mod">
          <ac:chgData name="Melanie Lang" userId="6a16e79a-a2b0-4366-bb23-514057fcf89f" providerId="ADAL" clId="{12279F62-A6C5-4314-B7BA-56E5839F8F65}" dt="2025-03-12T15:21:19.795" v="202" actId="962"/>
          <ac:spMkLst>
            <pc:docMk/>
            <pc:sldMk cId="0" sldId="260"/>
            <ac:spMk id="26" creationId="{00000000-0000-0000-0000-000000000000}"/>
          </ac:spMkLst>
        </pc:spChg>
        <pc:spChg chg="mod">
          <ac:chgData name="Melanie Lang" userId="6a16e79a-a2b0-4366-bb23-514057fcf89f" providerId="ADAL" clId="{12279F62-A6C5-4314-B7BA-56E5839F8F65}" dt="2025-03-12T15:21:25.585" v="204" actId="962"/>
          <ac:spMkLst>
            <pc:docMk/>
            <pc:sldMk cId="0" sldId="260"/>
            <ac:spMk id="27" creationId="{00000000-0000-0000-0000-000000000000}"/>
          </ac:spMkLst>
        </pc:spChg>
        <pc:spChg chg="mod">
          <ac:chgData name="Melanie Lang" userId="6a16e79a-a2b0-4366-bb23-514057fcf89f" providerId="ADAL" clId="{12279F62-A6C5-4314-B7BA-56E5839F8F65}" dt="2025-03-12T15:20:51.184" v="192" actId="962"/>
          <ac:spMkLst>
            <pc:docMk/>
            <pc:sldMk cId="0" sldId="260"/>
            <ac:spMk id="28" creationId="{00000000-0000-0000-0000-000000000000}"/>
          </ac:spMkLst>
        </pc:spChg>
        <pc:spChg chg="mod">
          <ac:chgData name="Melanie Lang" userId="6a16e79a-a2b0-4366-bb23-514057fcf89f" providerId="ADAL" clId="{12279F62-A6C5-4314-B7BA-56E5839F8F65}" dt="2025-03-12T15:20:55.504" v="194" actId="962"/>
          <ac:spMkLst>
            <pc:docMk/>
            <pc:sldMk cId="0" sldId="260"/>
            <ac:spMk id="34" creationId="{00000000-0000-0000-0000-000000000000}"/>
          </ac:spMkLst>
        </pc:spChg>
        <pc:spChg chg="mod">
          <ac:chgData name="Melanie Lang" userId="6a16e79a-a2b0-4366-bb23-514057fcf89f" providerId="ADAL" clId="{12279F62-A6C5-4314-B7BA-56E5839F8F65}" dt="2025-03-12T15:21:02.982" v="196" actId="962"/>
          <ac:spMkLst>
            <pc:docMk/>
            <pc:sldMk cId="0" sldId="260"/>
            <ac:spMk id="40" creationId="{00000000-0000-0000-0000-000000000000}"/>
          </ac:spMkLst>
        </pc:spChg>
        <pc:spChg chg="mod">
          <ac:chgData name="Melanie Lang" userId="6a16e79a-a2b0-4366-bb23-514057fcf89f" providerId="ADAL" clId="{12279F62-A6C5-4314-B7BA-56E5839F8F65}" dt="2025-03-12T15:21:10.322" v="198" actId="962"/>
          <ac:spMkLst>
            <pc:docMk/>
            <pc:sldMk cId="0" sldId="260"/>
            <ac:spMk id="44" creationId="{FEDF0AFB-1D86-7B64-7023-2558127A0B57}"/>
          </ac:spMkLst>
        </pc:spChg>
      </pc:sldChg>
      <pc:sldChg chg="modSp del mod">
        <pc:chgData name="Melanie Lang" userId="6a16e79a-a2b0-4366-bb23-514057fcf89f" providerId="ADAL" clId="{12279F62-A6C5-4314-B7BA-56E5839F8F65}" dt="2025-03-12T16:20:59.888" v="1092" actId="47"/>
        <pc:sldMkLst>
          <pc:docMk/>
          <pc:sldMk cId="0" sldId="261"/>
        </pc:sldMkLst>
        <pc:spChg chg="mod">
          <ac:chgData name="Melanie Lang" userId="6a16e79a-a2b0-4366-bb23-514057fcf89f" providerId="ADAL" clId="{12279F62-A6C5-4314-B7BA-56E5839F8F65}" dt="2025-03-12T15:21:36.518" v="215" actId="20577"/>
          <ac:spMkLst>
            <pc:docMk/>
            <pc:sldMk cId="0" sldId="261"/>
            <ac:spMk id="3" creationId="{00000000-0000-0000-0000-000000000000}"/>
          </ac:spMkLst>
        </pc:spChg>
        <pc:spChg chg="mod">
          <ac:chgData name="Melanie Lang" userId="6a16e79a-a2b0-4366-bb23-514057fcf89f" providerId="ADAL" clId="{12279F62-A6C5-4314-B7BA-56E5839F8F65}" dt="2025-03-12T15:21:41.037" v="217" actId="962"/>
          <ac:spMkLst>
            <pc:docMk/>
            <pc:sldMk cId="0" sldId="261"/>
            <ac:spMk id="6" creationId="{00000000-0000-0000-0000-000000000000}"/>
          </ac:spMkLst>
        </pc:spChg>
        <pc:spChg chg="mod">
          <ac:chgData name="Melanie Lang" userId="6a16e79a-a2b0-4366-bb23-514057fcf89f" providerId="ADAL" clId="{12279F62-A6C5-4314-B7BA-56E5839F8F65}" dt="2025-03-12T15:21:46.102" v="219" actId="962"/>
          <ac:spMkLst>
            <pc:docMk/>
            <pc:sldMk cId="0" sldId="261"/>
            <ac:spMk id="9" creationId="{00000000-0000-0000-0000-000000000000}"/>
          </ac:spMkLst>
        </pc:spChg>
      </pc:sldChg>
      <pc:sldChg chg="modSp mod">
        <pc:chgData name="Melanie Lang" userId="6a16e79a-a2b0-4366-bb23-514057fcf89f" providerId="ADAL" clId="{12279F62-A6C5-4314-B7BA-56E5839F8F65}" dt="2025-03-12T15:22:19.009" v="232" actId="962"/>
        <pc:sldMkLst>
          <pc:docMk/>
          <pc:sldMk cId="0" sldId="263"/>
        </pc:sldMkLst>
        <pc:spChg chg="mod">
          <ac:chgData name="Melanie Lang" userId="6a16e79a-a2b0-4366-bb23-514057fcf89f" providerId="ADAL" clId="{12279F62-A6C5-4314-B7BA-56E5839F8F65}" dt="2025-03-12T15:22:14.631" v="230" actId="962"/>
          <ac:spMkLst>
            <pc:docMk/>
            <pc:sldMk cId="0" sldId="263"/>
            <ac:spMk id="5" creationId="{00000000-0000-0000-0000-000000000000}"/>
          </ac:spMkLst>
        </pc:spChg>
        <pc:spChg chg="mod">
          <ac:chgData name="Melanie Lang" userId="6a16e79a-a2b0-4366-bb23-514057fcf89f" providerId="ADAL" clId="{12279F62-A6C5-4314-B7BA-56E5839F8F65}" dt="2025-03-12T15:21:54.336" v="222" actId="962"/>
          <ac:spMkLst>
            <pc:docMk/>
            <pc:sldMk cId="0" sldId="263"/>
            <ac:spMk id="6" creationId="{00000000-0000-0000-0000-000000000000}"/>
          </ac:spMkLst>
        </pc:spChg>
        <pc:spChg chg="mod">
          <ac:chgData name="Melanie Lang" userId="6a16e79a-a2b0-4366-bb23-514057fcf89f" providerId="ADAL" clId="{12279F62-A6C5-4314-B7BA-56E5839F8F65}" dt="2025-03-12T15:22:16.970" v="231" actId="962"/>
          <ac:spMkLst>
            <pc:docMk/>
            <pc:sldMk cId="0" sldId="263"/>
            <ac:spMk id="9" creationId="{00000000-0000-0000-0000-000000000000}"/>
          </ac:spMkLst>
        </pc:spChg>
        <pc:spChg chg="mod">
          <ac:chgData name="Melanie Lang" userId="6a16e79a-a2b0-4366-bb23-514057fcf89f" providerId="ADAL" clId="{12279F62-A6C5-4314-B7BA-56E5839F8F65}" dt="2025-03-12T15:21:59.748" v="224" actId="962"/>
          <ac:spMkLst>
            <pc:docMk/>
            <pc:sldMk cId="0" sldId="263"/>
            <ac:spMk id="15" creationId="{00000000-0000-0000-0000-000000000000}"/>
          </ac:spMkLst>
        </pc:spChg>
        <pc:spChg chg="mod">
          <ac:chgData name="Melanie Lang" userId="6a16e79a-a2b0-4366-bb23-514057fcf89f" providerId="ADAL" clId="{12279F62-A6C5-4314-B7BA-56E5839F8F65}" dt="2025-03-12T15:22:05.304" v="226" actId="962"/>
          <ac:spMkLst>
            <pc:docMk/>
            <pc:sldMk cId="0" sldId="263"/>
            <ac:spMk id="18" creationId="{00000000-0000-0000-0000-000000000000}"/>
          </ac:spMkLst>
        </pc:spChg>
        <pc:spChg chg="mod">
          <ac:chgData name="Melanie Lang" userId="6a16e79a-a2b0-4366-bb23-514057fcf89f" providerId="ADAL" clId="{12279F62-A6C5-4314-B7BA-56E5839F8F65}" dt="2025-03-12T15:22:11.907" v="229" actId="962"/>
          <ac:spMkLst>
            <pc:docMk/>
            <pc:sldMk cId="0" sldId="263"/>
            <ac:spMk id="21" creationId="{00000000-0000-0000-0000-000000000000}"/>
          </ac:spMkLst>
        </pc:spChg>
        <pc:spChg chg="mod">
          <ac:chgData name="Melanie Lang" userId="6a16e79a-a2b0-4366-bb23-514057fcf89f" providerId="ADAL" clId="{12279F62-A6C5-4314-B7BA-56E5839F8F65}" dt="2025-03-12T15:22:07.839" v="227" actId="962"/>
          <ac:spMkLst>
            <pc:docMk/>
            <pc:sldMk cId="0" sldId="263"/>
            <ac:spMk id="22" creationId="{00000000-0000-0000-0000-000000000000}"/>
          </ac:spMkLst>
        </pc:spChg>
        <pc:spChg chg="mod">
          <ac:chgData name="Melanie Lang" userId="6a16e79a-a2b0-4366-bb23-514057fcf89f" providerId="ADAL" clId="{12279F62-A6C5-4314-B7BA-56E5839F8F65}" dt="2025-03-12T15:21:51.911" v="221" actId="962"/>
          <ac:spMkLst>
            <pc:docMk/>
            <pc:sldMk cId="0" sldId="263"/>
            <ac:spMk id="23" creationId="{00000000-0000-0000-0000-000000000000}"/>
          </ac:spMkLst>
        </pc:spChg>
        <pc:grpChg chg="mod">
          <ac:chgData name="Melanie Lang" userId="6a16e79a-a2b0-4366-bb23-514057fcf89f" providerId="ADAL" clId="{12279F62-A6C5-4314-B7BA-56E5839F8F65}" dt="2025-03-12T15:22:19.009" v="232" actId="962"/>
          <ac:grpSpMkLst>
            <pc:docMk/>
            <pc:sldMk cId="0" sldId="263"/>
            <ac:grpSpMk id="10" creationId="{00000000-0000-0000-0000-000000000000}"/>
          </ac:grpSpMkLst>
        </pc:grpChg>
      </pc:sldChg>
      <pc:sldChg chg="modSp mod">
        <pc:chgData name="Melanie Lang" userId="6a16e79a-a2b0-4366-bb23-514057fcf89f" providerId="ADAL" clId="{12279F62-A6C5-4314-B7BA-56E5839F8F65}" dt="2025-03-12T15:26:03.169" v="389" actId="962"/>
        <pc:sldMkLst>
          <pc:docMk/>
          <pc:sldMk cId="0" sldId="264"/>
        </pc:sldMkLst>
        <pc:spChg chg="mod">
          <ac:chgData name="Melanie Lang" userId="6a16e79a-a2b0-4366-bb23-514057fcf89f" providerId="ADAL" clId="{12279F62-A6C5-4314-B7BA-56E5839F8F65}" dt="2025-03-12T15:26:01.217" v="388" actId="962"/>
          <ac:spMkLst>
            <pc:docMk/>
            <pc:sldMk cId="0" sldId="264"/>
            <ac:spMk id="5" creationId="{00000000-0000-0000-0000-000000000000}"/>
          </ac:spMkLst>
        </pc:spChg>
        <pc:spChg chg="mod">
          <ac:chgData name="Melanie Lang" userId="6a16e79a-a2b0-4366-bb23-514057fcf89f" providerId="ADAL" clId="{12279F62-A6C5-4314-B7BA-56E5839F8F65}" dt="2025-03-12T15:25:45.467" v="382" actId="962"/>
          <ac:spMkLst>
            <pc:docMk/>
            <pc:sldMk cId="0" sldId="264"/>
            <ac:spMk id="8" creationId="{00000000-0000-0000-0000-000000000000}"/>
          </ac:spMkLst>
        </pc:spChg>
        <pc:spChg chg="mod">
          <ac:chgData name="Melanie Lang" userId="6a16e79a-a2b0-4366-bb23-514057fcf89f" providerId="ADAL" clId="{12279F62-A6C5-4314-B7BA-56E5839F8F65}" dt="2025-03-12T15:26:03.169" v="389" actId="962"/>
          <ac:spMkLst>
            <pc:docMk/>
            <pc:sldMk cId="0" sldId="264"/>
            <ac:spMk id="9" creationId="{00000000-0000-0000-0000-000000000000}"/>
          </ac:spMkLst>
        </pc:spChg>
        <pc:spChg chg="mod">
          <ac:chgData name="Melanie Lang" userId="6a16e79a-a2b0-4366-bb23-514057fcf89f" providerId="ADAL" clId="{12279F62-A6C5-4314-B7BA-56E5839F8F65}" dt="2025-03-12T15:25:57.403" v="386" actId="962"/>
          <ac:spMkLst>
            <pc:docMk/>
            <pc:sldMk cId="0" sldId="264"/>
            <ac:spMk id="10" creationId="{00000000-0000-0000-0000-000000000000}"/>
          </ac:spMkLst>
        </pc:spChg>
        <pc:spChg chg="mod">
          <ac:chgData name="Melanie Lang" userId="6a16e79a-a2b0-4366-bb23-514057fcf89f" providerId="ADAL" clId="{12279F62-A6C5-4314-B7BA-56E5839F8F65}" dt="2025-03-12T15:25:52.034" v="384" actId="962"/>
          <ac:spMkLst>
            <pc:docMk/>
            <pc:sldMk cId="0" sldId="264"/>
            <ac:spMk id="18" creationId="{AB979DE9-F01A-95AA-A9DA-6506929142AE}"/>
          </ac:spMkLst>
        </pc:spChg>
      </pc:sldChg>
      <pc:sldChg chg="delSp modSp del mod">
        <pc:chgData name="Melanie Lang" userId="6a16e79a-a2b0-4366-bb23-514057fcf89f" providerId="ADAL" clId="{12279F62-A6C5-4314-B7BA-56E5839F8F65}" dt="2025-03-12T15:47:34.081" v="842" actId="47"/>
        <pc:sldMkLst>
          <pc:docMk/>
          <pc:sldMk cId="0" sldId="280"/>
        </pc:sldMkLst>
        <pc:spChg chg="mod">
          <ac:chgData name="Melanie Lang" userId="6a16e79a-a2b0-4366-bb23-514057fcf89f" providerId="ADAL" clId="{12279F62-A6C5-4314-B7BA-56E5839F8F65}" dt="2025-03-12T15:22:43.382" v="251" actId="962"/>
          <ac:spMkLst>
            <pc:docMk/>
            <pc:sldMk cId="0" sldId="280"/>
            <ac:spMk id="2" creationId="{00000000-0000-0000-0000-000000000000}"/>
          </ac:spMkLst>
        </pc:spChg>
        <pc:spChg chg="mod">
          <ac:chgData name="Melanie Lang" userId="6a16e79a-a2b0-4366-bb23-514057fcf89f" providerId="ADAL" clId="{12279F62-A6C5-4314-B7BA-56E5839F8F65}" dt="2025-03-12T15:22:50.596" v="253" actId="962"/>
          <ac:spMkLst>
            <pc:docMk/>
            <pc:sldMk cId="0" sldId="280"/>
            <ac:spMk id="3" creationId="{00000000-0000-0000-0000-000000000000}"/>
          </ac:spMkLst>
        </pc:spChg>
        <pc:picChg chg="del">
          <ac:chgData name="Melanie Lang" userId="6a16e79a-a2b0-4366-bb23-514057fcf89f" providerId="ADAL" clId="{12279F62-A6C5-4314-B7BA-56E5839F8F65}" dt="2025-03-12T15:22:47.900" v="252" actId="478"/>
          <ac:picMkLst>
            <pc:docMk/>
            <pc:sldMk cId="0" sldId="280"/>
            <ac:picMk id="6" creationId="{84726D2F-66ED-2FAA-8C1A-DC944DE61901}"/>
          </ac:picMkLst>
        </pc:picChg>
      </pc:sldChg>
      <pc:sldChg chg="modSp mod">
        <pc:chgData name="Melanie Lang" userId="6a16e79a-a2b0-4366-bb23-514057fcf89f" providerId="ADAL" clId="{12279F62-A6C5-4314-B7BA-56E5839F8F65}" dt="2025-03-12T15:55:52.859" v="925" actId="1038"/>
        <pc:sldMkLst>
          <pc:docMk/>
          <pc:sldMk cId="0" sldId="281"/>
        </pc:sldMkLst>
        <pc:spChg chg="mod">
          <ac:chgData name="Melanie Lang" userId="6a16e79a-a2b0-4366-bb23-514057fcf89f" providerId="ADAL" clId="{12279F62-A6C5-4314-B7BA-56E5839F8F65}" dt="2025-03-12T15:23:06.932" v="261" actId="962"/>
          <ac:spMkLst>
            <pc:docMk/>
            <pc:sldMk cId="0" sldId="281"/>
            <ac:spMk id="6" creationId="{00000000-0000-0000-0000-000000000000}"/>
          </ac:spMkLst>
        </pc:spChg>
        <pc:spChg chg="mod">
          <ac:chgData name="Melanie Lang" userId="6a16e79a-a2b0-4366-bb23-514057fcf89f" providerId="ADAL" clId="{12279F62-A6C5-4314-B7BA-56E5839F8F65}" dt="2025-03-12T15:55:48.714" v="922" actId="1038"/>
          <ac:spMkLst>
            <pc:docMk/>
            <pc:sldMk cId="0" sldId="281"/>
            <ac:spMk id="7" creationId="{00000000-0000-0000-0000-000000000000}"/>
          </ac:spMkLst>
        </pc:spChg>
        <pc:spChg chg="mod">
          <ac:chgData name="Melanie Lang" userId="6a16e79a-a2b0-4366-bb23-514057fcf89f" providerId="ADAL" clId="{12279F62-A6C5-4314-B7BA-56E5839F8F65}" dt="2025-03-12T15:23:50.200" v="290" actId="962"/>
          <ac:spMkLst>
            <pc:docMk/>
            <pc:sldMk cId="0" sldId="281"/>
            <ac:spMk id="9" creationId="{00000000-0000-0000-0000-000000000000}"/>
          </ac:spMkLst>
        </pc:spChg>
        <pc:spChg chg="mod">
          <ac:chgData name="Melanie Lang" userId="6a16e79a-a2b0-4366-bb23-514057fcf89f" providerId="ADAL" clId="{12279F62-A6C5-4314-B7BA-56E5839F8F65}" dt="2025-03-12T15:23:47.222" v="289" actId="962"/>
          <ac:spMkLst>
            <pc:docMk/>
            <pc:sldMk cId="0" sldId="281"/>
            <ac:spMk id="10" creationId="{00000000-0000-0000-0000-000000000000}"/>
          </ac:spMkLst>
        </pc:spChg>
        <pc:spChg chg="mod">
          <ac:chgData name="Melanie Lang" userId="6a16e79a-a2b0-4366-bb23-514057fcf89f" providerId="ADAL" clId="{12279F62-A6C5-4314-B7BA-56E5839F8F65}" dt="2025-03-12T15:23:31.504" v="283" actId="962"/>
          <ac:spMkLst>
            <pc:docMk/>
            <pc:sldMk cId="0" sldId="281"/>
            <ac:spMk id="19" creationId="{00000000-0000-0000-0000-000000000000}"/>
          </ac:spMkLst>
        </pc:spChg>
        <pc:spChg chg="mod">
          <ac:chgData name="Melanie Lang" userId="6a16e79a-a2b0-4366-bb23-514057fcf89f" providerId="ADAL" clId="{12279F62-A6C5-4314-B7BA-56E5839F8F65}" dt="2025-03-12T15:23:20.286" v="272" actId="962"/>
          <ac:spMkLst>
            <pc:docMk/>
            <pc:sldMk cId="0" sldId="281"/>
            <ac:spMk id="23" creationId="{00000000-0000-0000-0000-000000000000}"/>
          </ac:spMkLst>
        </pc:spChg>
        <pc:spChg chg="mod">
          <ac:chgData name="Melanie Lang" userId="6a16e79a-a2b0-4366-bb23-514057fcf89f" providerId="ADAL" clId="{12279F62-A6C5-4314-B7BA-56E5839F8F65}" dt="2025-03-12T15:23:27.616" v="282" actId="962"/>
          <ac:spMkLst>
            <pc:docMk/>
            <pc:sldMk cId="0" sldId="281"/>
            <ac:spMk id="26" creationId="{00000000-0000-0000-0000-000000000000}"/>
          </ac:spMkLst>
        </pc:spChg>
        <pc:grpChg chg="mod">
          <ac:chgData name="Melanie Lang" userId="6a16e79a-a2b0-4366-bb23-514057fcf89f" providerId="ADAL" clId="{12279F62-A6C5-4314-B7BA-56E5839F8F65}" dt="2025-03-12T15:55:52.859" v="925" actId="1038"/>
          <ac:grpSpMkLst>
            <pc:docMk/>
            <pc:sldMk cId="0" sldId="281"/>
            <ac:grpSpMk id="3" creationId="{00000000-0000-0000-0000-000000000000}"/>
          </ac:grpSpMkLst>
        </pc:grpChg>
        <pc:grpChg chg="mod">
          <ac:chgData name="Melanie Lang" userId="6a16e79a-a2b0-4366-bb23-514057fcf89f" providerId="ADAL" clId="{12279F62-A6C5-4314-B7BA-56E5839F8F65}" dt="2025-03-12T15:23:12.245" v="262" actId="962"/>
          <ac:grpSpMkLst>
            <pc:docMk/>
            <pc:sldMk cId="0" sldId="281"/>
            <ac:grpSpMk id="11" creationId="{00000000-0000-0000-0000-000000000000}"/>
          </ac:grpSpMkLst>
        </pc:grpChg>
      </pc:sldChg>
      <pc:sldChg chg="delSp modSp mod">
        <pc:chgData name="Melanie Lang" userId="6a16e79a-a2b0-4366-bb23-514057fcf89f" providerId="ADAL" clId="{12279F62-A6C5-4314-B7BA-56E5839F8F65}" dt="2025-03-12T15:29:54.550" v="607" actId="962"/>
        <pc:sldMkLst>
          <pc:docMk/>
          <pc:sldMk cId="0" sldId="283"/>
        </pc:sldMkLst>
        <pc:spChg chg="mod">
          <ac:chgData name="Melanie Lang" userId="6a16e79a-a2b0-4366-bb23-514057fcf89f" providerId="ADAL" clId="{12279F62-A6C5-4314-B7BA-56E5839F8F65}" dt="2025-03-12T15:29:37.558" v="605" actId="962"/>
          <ac:spMkLst>
            <pc:docMk/>
            <pc:sldMk cId="0" sldId="283"/>
            <ac:spMk id="5" creationId="{00000000-0000-0000-0000-000000000000}"/>
          </ac:spMkLst>
        </pc:spChg>
        <pc:spChg chg="mod">
          <ac:chgData name="Melanie Lang" userId="6a16e79a-a2b0-4366-bb23-514057fcf89f" providerId="ADAL" clId="{12279F62-A6C5-4314-B7BA-56E5839F8F65}" dt="2025-03-12T15:29:54.550" v="607" actId="962"/>
          <ac:spMkLst>
            <pc:docMk/>
            <pc:sldMk cId="0" sldId="283"/>
            <ac:spMk id="8" creationId="{00000000-0000-0000-0000-000000000000}"/>
          </ac:spMkLst>
        </pc:spChg>
        <pc:picChg chg="del">
          <ac:chgData name="Melanie Lang" userId="6a16e79a-a2b0-4366-bb23-514057fcf89f" providerId="ADAL" clId="{12279F62-A6C5-4314-B7BA-56E5839F8F65}" dt="2025-03-12T15:29:39.252" v="606" actId="478"/>
          <ac:picMkLst>
            <pc:docMk/>
            <pc:sldMk cId="0" sldId="283"/>
            <ac:picMk id="10" creationId="{BB668AC9-DCD3-3346-7D2E-D17364157750}"/>
          </ac:picMkLst>
        </pc:picChg>
      </pc:sldChg>
      <pc:sldChg chg="delSp modSp mod">
        <pc:chgData name="Melanie Lang" userId="6a16e79a-a2b0-4366-bb23-514057fcf89f" providerId="ADAL" clId="{12279F62-A6C5-4314-B7BA-56E5839F8F65}" dt="2025-03-12T15:30:12.963" v="613" actId="962"/>
        <pc:sldMkLst>
          <pc:docMk/>
          <pc:sldMk cId="1100998838" sldId="284"/>
        </pc:sldMkLst>
        <pc:spChg chg="mod">
          <ac:chgData name="Melanie Lang" userId="6a16e79a-a2b0-4366-bb23-514057fcf89f" providerId="ADAL" clId="{12279F62-A6C5-4314-B7BA-56E5839F8F65}" dt="2025-03-12T15:30:03.349" v="609" actId="962"/>
          <ac:spMkLst>
            <pc:docMk/>
            <pc:sldMk cId="1100998838" sldId="284"/>
            <ac:spMk id="5" creationId="{00000000-0000-0000-0000-000000000000}"/>
          </ac:spMkLst>
        </pc:spChg>
        <pc:spChg chg="mod">
          <ac:chgData name="Melanie Lang" userId="6a16e79a-a2b0-4366-bb23-514057fcf89f" providerId="ADAL" clId="{12279F62-A6C5-4314-B7BA-56E5839F8F65}" dt="2025-03-12T15:30:12.963" v="613" actId="962"/>
          <ac:spMkLst>
            <pc:docMk/>
            <pc:sldMk cId="1100998838" sldId="284"/>
            <ac:spMk id="7" creationId="{00000000-0000-0000-0000-000000000000}"/>
          </ac:spMkLst>
        </pc:spChg>
        <pc:spChg chg="mod">
          <ac:chgData name="Melanie Lang" userId="6a16e79a-a2b0-4366-bb23-514057fcf89f" providerId="ADAL" clId="{12279F62-A6C5-4314-B7BA-56E5839F8F65}" dt="2025-03-12T15:30:10.233" v="612" actId="962"/>
          <ac:spMkLst>
            <pc:docMk/>
            <pc:sldMk cId="1100998838" sldId="284"/>
            <ac:spMk id="8" creationId="{00000000-0000-0000-0000-000000000000}"/>
          </ac:spMkLst>
        </pc:spChg>
        <pc:picChg chg="del">
          <ac:chgData name="Melanie Lang" userId="6a16e79a-a2b0-4366-bb23-514057fcf89f" providerId="ADAL" clId="{12279F62-A6C5-4314-B7BA-56E5839F8F65}" dt="2025-03-12T15:30:05.691" v="610" actId="478"/>
          <ac:picMkLst>
            <pc:docMk/>
            <pc:sldMk cId="1100998838" sldId="284"/>
            <ac:picMk id="10" creationId="{130C4955-C95E-8733-B6C9-8513F98837DE}"/>
          </ac:picMkLst>
        </pc:picChg>
      </pc:sldChg>
      <pc:sldChg chg="modSp mod">
        <pc:chgData name="Melanie Lang" userId="6a16e79a-a2b0-4366-bb23-514057fcf89f" providerId="ADAL" clId="{12279F62-A6C5-4314-B7BA-56E5839F8F65}" dt="2025-03-12T15:24:32.193" v="318" actId="962"/>
        <pc:sldMkLst>
          <pc:docMk/>
          <pc:sldMk cId="0" sldId="285"/>
        </pc:sldMkLst>
        <pc:spChg chg="mod">
          <ac:chgData name="Melanie Lang" userId="6a16e79a-a2b0-4366-bb23-514057fcf89f" providerId="ADAL" clId="{12279F62-A6C5-4314-B7BA-56E5839F8F65}" dt="2025-03-12T15:24:07.283" v="300" actId="962"/>
          <ac:spMkLst>
            <pc:docMk/>
            <pc:sldMk cId="0" sldId="285"/>
            <ac:spMk id="4" creationId="{00000000-0000-0000-0000-000000000000}"/>
          </ac:spMkLst>
        </pc:spChg>
        <pc:spChg chg="mod">
          <ac:chgData name="Melanie Lang" userId="6a16e79a-a2b0-4366-bb23-514057fcf89f" providerId="ADAL" clId="{12279F62-A6C5-4314-B7BA-56E5839F8F65}" dt="2025-03-12T15:24:03.113" v="299" actId="962"/>
          <ac:spMkLst>
            <pc:docMk/>
            <pc:sldMk cId="0" sldId="285"/>
            <ac:spMk id="5" creationId="{00000000-0000-0000-0000-000000000000}"/>
          </ac:spMkLst>
        </pc:spChg>
        <pc:spChg chg="mod">
          <ac:chgData name="Melanie Lang" userId="6a16e79a-a2b0-4366-bb23-514057fcf89f" providerId="ADAL" clId="{12279F62-A6C5-4314-B7BA-56E5839F8F65}" dt="2025-03-12T15:24:32.193" v="318" actId="962"/>
          <ac:spMkLst>
            <pc:docMk/>
            <pc:sldMk cId="0" sldId="285"/>
            <ac:spMk id="9" creationId="{00000000-0000-0000-0000-000000000000}"/>
          </ac:spMkLst>
        </pc:spChg>
        <pc:spChg chg="mod">
          <ac:chgData name="Melanie Lang" userId="6a16e79a-a2b0-4366-bb23-514057fcf89f" providerId="ADAL" clId="{12279F62-A6C5-4314-B7BA-56E5839F8F65}" dt="2025-03-12T15:24:11.354" v="302" actId="962"/>
          <ac:spMkLst>
            <pc:docMk/>
            <pc:sldMk cId="0" sldId="285"/>
            <ac:spMk id="13" creationId="{FD17DB43-EB04-E3EA-2DF9-B002CDEA05D8}"/>
          </ac:spMkLst>
        </pc:spChg>
        <pc:spChg chg="mod">
          <ac:chgData name="Melanie Lang" userId="6a16e79a-a2b0-4366-bb23-514057fcf89f" providerId="ADAL" clId="{12279F62-A6C5-4314-B7BA-56E5839F8F65}" dt="2025-03-12T15:24:20.747" v="311" actId="962"/>
          <ac:spMkLst>
            <pc:docMk/>
            <pc:sldMk cId="0" sldId="285"/>
            <ac:spMk id="14" creationId="{7CDB40EF-A5E9-A0CA-8B4A-0274551B9530}"/>
          </ac:spMkLst>
        </pc:spChg>
        <pc:spChg chg="mod">
          <ac:chgData name="Melanie Lang" userId="6a16e79a-a2b0-4366-bb23-514057fcf89f" providerId="ADAL" clId="{12279F62-A6C5-4314-B7BA-56E5839F8F65}" dt="2025-03-12T15:24:24.621" v="313" actId="962"/>
          <ac:spMkLst>
            <pc:docMk/>
            <pc:sldMk cId="0" sldId="285"/>
            <ac:spMk id="15" creationId="{C90F5ACB-D675-BF7C-18AD-A47F393F61CE}"/>
          </ac:spMkLst>
        </pc:spChg>
        <pc:spChg chg="mod">
          <ac:chgData name="Melanie Lang" userId="6a16e79a-a2b0-4366-bb23-514057fcf89f" providerId="ADAL" clId="{12279F62-A6C5-4314-B7BA-56E5839F8F65}" dt="2025-03-12T15:24:28.432" v="315" actId="962"/>
          <ac:spMkLst>
            <pc:docMk/>
            <pc:sldMk cId="0" sldId="285"/>
            <ac:spMk id="16" creationId="{3875BDD0-B89F-119E-6ED8-2BD2EEEB0583}"/>
          </ac:spMkLst>
        </pc:spChg>
      </pc:sldChg>
      <pc:sldChg chg="delSp modSp mod">
        <pc:chgData name="Melanie Lang" userId="6a16e79a-a2b0-4366-bb23-514057fcf89f" providerId="ADAL" clId="{12279F62-A6C5-4314-B7BA-56E5839F8F65}" dt="2025-03-12T15:25:28.716" v="380" actId="962"/>
        <pc:sldMkLst>
          <pc:docMk/>
          <pc:sldMk cId="0" sldId="286"/>
        </pc:sldMkLst>
        <pc:spChg chg="mod">
          <ac:chgData name="Melanie Lang" userId="6a16e79a-a2b0-4366-bb23-514057fcf89f" providerId="ADAL" clId="{12279F62-A6C5-4314-B7BA-56E5839F8F65}" dt="2025-03-12T15:25:08.269" v="373" actId="962"/>
          <ac:spMkLst>
            <pc:docMk/>
            <pc:sldMk cId="0" sldId="286"/>
            <ac:spMk id="5" creationId="{00000000-0000-0000-0000-000000000000}"/>
          </ac:spMkLst>
        </pc:spChg>
        <pc:spChg chg="mod">
          <ac:chgData name="Melanie Lang" userId="6a16e79a-a2b0-4366-bb23-514057fcf89f" providerId="ADAL" clId="{12279F62-A6C5-4314-B7BA-56E5839F8F65}" dt="2025-03-12T15:25:16.215" v="375" actId="962"/>
          <ac:spMkLst>
            <pc:docMk/>
            <pc:sldMk cId="0" sldId="286"/>
            <ac:spMk id="8" creationId="{00000000-0000-0000-0000-000000000000}"/>
          </ac:spMkLst>
        </pc:spChg>
        <pc:spChg chg="mod">
          <ac:chgData name="Melanie Lang" userId="6a16e79a-a2b0-4366-bb23-514057fcf89f" providerId="ADAL" clId="{12279F62-A6C5-4314-B7BA-56E5839F8F65}" dt="2025-03-12T15:25:26.434" v="379" actId="962"/>
          <ac:spMkLst>
            <pc:docMk/>
            <pc:sldMk cId="0" sldId="286"/>
            <ac:spMk id="18" creationId="{00000000-0000-0000-0000-000000000000}"/>
          </ac:spMkLst>
        </pc:spChg>
        <pc:spChg chg="mod">
          <ac:chgData name="Melanie Lang" userId="6a16e79a-a2b0-4366-bb23-514057fcf89f" providerId="ADAL" clId="{12279F62-A6C5-4314-B7BA-56E5839F8F65}" dt="2025-03-12T15:25:24.188" v="378" actId="962"/>
          <ac:spMkLst>
            <pc:docMk/>
            <pc:sldMk cId="0" sldId="286"/>
            <ac:spMk id="21" creationId="{00000000-0000-0000-0000-000000000000}"/>
          </ac:spMkLst>
        </pc:spChg>
        <pc:grpChg chg="mod">
          <ac:chgData name="Melanie Lang" userId="6a16e79a-a2b0-4366-bb23-514057fcf89f" providerId="ADAL" clId="{12279F62-A6C5-4314-B7BA-56E5839F8F65}" dt="2025-03-12T15:25:28.716" v="380" actId="962"/>
          <ac:grpSpMkLst>
            <pc:docMk/>
            <pc:sldMk cId="0" sldId="286"/>
            <ac:grpSpMk id="19" creationId="{00000000-0000-0000-0000-000000000000}"/>
          </ac:grpSpMkLst>
        </pc:grpChg>
        <pc:picChg chg="del">
          <ac:chgData name="Melanie Lang" userId="6a16e79a-a2b0-4366-bb23-514057fcf89f" providerId="ADAL" clId="{12279F62-A6C5-4314-B7BA-56E5839F8F65}" dt="2025-03-12T15:25:17.974" v="376" actId="478"/>
          <ac:picMkLst>
            <pc:docMk/>
            <pc:sldMk cId="0" sldId="286"/>
            <ac:picMk id="22" creationId="{EDF30C6C-AE1E-51FC-E3BF-1A14314A2853}"/>
          </ac:picMkLst>
        </pc:picChg>
      </pc:sldChg>
      <pc:sldChg chg="delSp modSp mod">
        <pc:chgData name="Melanie Lang" userId="6a16e79a-a2b0-4366-bb23-514057fcf89f" providerId="ADAL" clId="{12279F62-A6C5-4314-B7BA-56E5839F8F65}" dt="2025-03-12T15:28:10.431" v="528" actId="962"/>
        <pc:sldMkLst>
          <pc:docMk/>
          <pc:sldMk cId="0" sldId="287"/>
        </pc:sldMkLst>
        <pc:spChg chg="mod">
          <ac:chgData name="Melanie Lang" userId="6a16e79a-a2b0-4366-bb23-514057fcf89f" providerId="ADAL" clId="{12279F62-A6C5-4314-B7BA-56E5839F8F65}" dt="2025-03-12T15:27:52.513" v="506" actId="962"/>
          <ac:spMkLst>
            <pc:docMk/>
            <pc:sldMk cId="0" sldId="287"/>
            <ac:spMk id="5" creationId="{00000000-0000-0000-0000-000000000000}"/>
          </ac:spMkLst>
        </pc:spChg>
        <pc:spChg chg="mod">
          <ac:chgData name="Melanie Lang" userId="6a16e79a-a2b0-4366-bb23-514057fcf89f" providerId="ADAL" clId="{12279F62-A6C5-4314-B7BA-56E5839F8F65}" dt="2025-03-12T15:28:02.576" v="524" actId="962"/>
          <ac:spMkLst>
            <pc:docMk/>
            <pc:sldMk cId="0" sldId="287"/>
            <ac:spMk id="8" creationId="{00000000-0000-0000-0000-000000000000}"/>
          </ac:spMkLst>
        </pc:spChg>
        <pc:spChg chg="mod">
          <ac:chgData name="Melanie Lang" userId="6a16e79a-a2b0-4366-bb23-514057fcf89f" providerId="ADAL" clId="{12279F62-A6C5-4314-B7BA-56E5839F8F65}" dt="2025-03-12T15:27:58.399" v="522" actId="962"/>
          <ac:spMkLst>
            <pc:docMk/>
            <pc:sldMk cId="0" sldId="287"/>
            <ac:spMk id="24" creationId="{00000000-0000-0000-0000-000000000000}"/>
          </ac:spMkLst>
        </pc:spChg>
        <pc:spChg chg="mod">
          <ac:chgData name="Melanie Lang" userId="6a16e79a-a2b0-4366-bb23-514057fcf89f" providerId="ADAL" clId="{12279F62-A6C5-4314-B7BA-56E5839F8F65}" dt="2025-03-12T15:28:06.474" v="526" actId="962"/>
          <ac:spMkLst>
            <pc:docMk/>
            <pc:sldMk cId="0" sldId="287"/>
            <ac:spMk id="27" creationId="{00000000-0000-0000-0000-000000000000}"/>
          </ac:spMkLst>
        </pc:spChg>
        <pc:grpChg chg="mod">
          <ac:chgData name="Melanie Lang" userId="6a16e79a-a2b0-4366-bb23-514057fcf89f" providerId="ADAL" clId="{12279F62-A6C5-4314-B7BA-56E5839F8F65}" dt="2025-03-12T15:28:10.431" v="528" actId="962"/>
          <ac:grpSpMkLst>
            <pc:docMk/>
            <pc:sldMk cId="0" sldId="287"/>
            <ac:grpSpMk id="19" creationId="{00000000-0000-0000-0000-000000000000}"/>
          </ac:grpSpMkLst>
        </pc:grpChg>
        <pc:picChg chg="del">
          <ac:chgData name="Melanie Lang" userId="6a16e79a-a2b0-4366-bb23-514057fcf89f" providerId="ADAL" clId="{12279F62-A6C5-4314-B7BA-56E5839F8F65}" dt="2025-03-12T15:28:07.847" v="527" actId="478"/>
          <ac:picMkLst>
            <pc:docMk/>
            <pc:sldMk cId="0" sldId="287"/>
            <ac:picMk id="28" creationId="{648F3795-F5A7-B1E9-F468-AB7C6D37956A}"/>
          </ac:picMkLst>
        </pc:picChg>
      </pc:sldChg>
      <pc:sldChg chg="delSp modSp mod">
        <pc:chgData name="Melanie Lang" userId="6a16e79a-a2b0-4366-bb23-514057fcf89f" providerId="ADAL" clId="{12279F62-A6C5-4314-B7BA-56E5839F8F65}" dt="2025-03-12T15:28:35.872" v="552" actId="962"/>
        <pc:sldMkLst>
          <pc:docMk/>
          <pc:sldMk cId="0" sldId="288"/>
        </pc:sldMkLst>
        <pc:spChg chg="mod">
          <ac:chgData name="Melanie Lang" userId="6a16e79a-a2b0-4366-bb23-514057fcf89f" providerId="ADAL" clId="{12279F62-A6C5-4314-B7BA-56E5839F8F65}" dt="2025-03-12T15:28:30.018" v="536" actId="962"/>
          <ac:spMkLst>
            <pc:docMk/>
            <pc:sldMk cId="0" sldId="288"/>
            <ac:spMk id="5" creationId="{00000000-0000-0000-0000-000000000000}"/>
          </ac:spMkLst>
        </pc:spChg>
        <pc:spChg chg="mod">
          <ac:chgData name="Melanie Lang" userId="6a16e79a-a2b0-4366-bb23-514057fcf89f" providerId="ADAL" clId="{12279F62-A6C5-4314-B7BA-56E5839F8F65}" dt="2025-03-12T15:28:19.438" v="530" actId="962"/>
          <ac:spMkLst>
            <pc:docMk/>
            <pc:sldMk cId="0" sldId="288"/>
            <ac:spMk id="18" creationId="{00000000-0000-0000-0000-000000000000}"/>
          </ac:spMkLst>
        </pc:spChg>
        <pc:spChg chg="mod">
          <ac:chgData name="Melanie Lang" userId="6a16e79a-a2b0-4366-bb23-514057fcf89f" providerId="ADAL" clId="{12279F62-A6C5-4314-B7BA-56E5839F8F65}" dt="2025-03-12T15:28:35.872" v="552" actId="962"/>
          <ac:spMkLst>
            <pc:docMk/>
            <pc:sldMk cId="0" sldId="288"/>
            <ac:spMk id="21" creationId="{00000000-0000-0000-0000-000000000000}"/>
          </ac:spMkLst>
        </pc:spChg>
        <pc:spChg chg="mod">
          <ac:chgData name="Melanie Lang" userId="6a16e79a-a2b0-4366-bb23-514057fcf89f" providerId="ADAL" clId="{12279F62-A6C5-4314-B7BA-56E5839F8F65}" dt="2025-03-12T15:28:25.895" v="534" actId="962"/>
          <ac:spMkLst>
            <pc:docMk/>
            <pc:sldMk cId="0" sldId="288"/>
            <ac:spMk id="24" creationId="{00000000-0000-0000-0000-000000000000}"/>
          </ac:spMkLst>
        </pc:spChg>
        <pc:grpChg chg="mod">
          <ac:chgData name="Melanie Lang" userId="6a16e79a-a2b0-4366-bb23-514057fcf89f" providerId="ADAL" clId="{12279F62-A6C5-4314-B7BA-56E5839F8F65}" dt="2025-03-12T15:28:21.191" v="531" actId="962"/>
          <ac:grpSpMkLst>
            <pc:docMk/>
            <pc:sldMk cId="0" sldId="288"/>
            <ac:grpSpMk id="7" creationId="{00000000-0000-0000-0000-000000000000}"/>
          </ac:grpSpMkLst>
        </pc:grpChg>
        <pc:picChg chg="del">
          <ac:chgData name="Melanie Lang" userId="6a16e79a-a2b0-4366-bb23-514057fcf89f" providerId="ADAL" clId="{12279F62-A6C5-4314-B7BA-56E5839F8F65}" dt="2025-03-12T15:28:22.424" v="532" actId="478"/>
          <ac:picMkLst>
            <pc:docMk/>
            <pc:sldMk cId="0" sldId="288"/>
            <ac:picMk id="25" creationId="{0F60E725-C385-BEEB-0182-7114DFF513ED}"/>
          </ac:picMkLst>
        </pc:picChg>
      </pc:sldChg>
      <pc:sldChg chg="delSp modSp mod">
        <pc:chgData name="Melanie Lang" userId="6a16e79a-a2b0-4366-bb23-514057fcf89f" providerId="ADAL" clId="{12279F62-A6C5-4314-B7BA-56E5839F8F65}" dt="2025-03-12T15:29:03.952" v="581" actId="962"/>
        <pc:sldMkLst>
          <pc:docMk/>
          <pc:sldMk cId="0" sldId="289"/>
        </pc:sldMkLst>
        <pc:spChg chg="mod">
          <ac:chgData name="Melanie Lang" userId="6a16e79a-a2b0-4366-bb23-514057fcf89f" providerId="ADAL" clId="{12279F62-A6C5-4314-B7BA-56E5839F8F65}" dt="2025-03-12T15:29:03.952" v="581" actId="962"/>
          <ac:spMkLst>
            <pc:docMk/>
            <pc:sldMk cId="0" sldId="289"/>
            <ac:spMk id="5" creationId="{00000000-0000-0000-0000-000000000000}"/>
          </ac:spMkLst>
        </pc:spChg>
        <pc:spChg chg="mod">
          <ac:chgData name="Melanie Lang" userId="6a16e79a-a2b0-4366-bb23-514057fcf89f" providerId="ADAL" clId="{12279F62-A6C5-4314-B7BA-56E5839F8F65}" dt="2025-03-12T15:28:57.465" v="559" actId="962"/>
          <ac:spMkLst>
            <pc:docMk/>
            <pc:sldMk cId="0" sldId="289"/>
            <ac:spMk id="8" creationId="{00000000-0000-0000-0000-000000000000}"/>
          </ac:spMkLst>
        </pc:spChg>
        <pc:spChg chg="mod">
          <ac:chgData name="Melanie Lang" userId="6a16e79a-a2b0-4366-bb23-514057fcf89f" providerId="ADAL" clId="{12279F62-A6C5-4314-B7BA-56E5839F8F65}" dt="2025-03-12T15:28:45.897" v="555" actId="962"/>
          <ac:spMkLst>
            <pc:docMk/>
            <pc:sldMk cId="0" sldId="289"/>
            <ac:spMk id="21" creationId="{00000000-0000-0000-0000-000000000000}"/>
          </ac:spMkLst>
        </pc:spChg>
        <pc:grpChg chg="mod">
          <ac:chgData name="Melanie Lang" userId="6a16e79a-a2b0-4366-bb23-514057fcf89f" providerId="ADAL" clId="{12279F62-A6C5-4314-B7BA-56E5839F8F65}" dt="2025-03-12T15:28:41.043" v="553" actId="962"/>
          <ac:grpSpMkLst>
            <pc:docMk/>
            <pc:sldMk cId="0" sldId="289"/>
            <ac:grpSpMk id="10" creationId="{00000000-0000-0000-0000-000000000000}"/>
          </ac:grpSpMkLst>
        </pc:grpChg>
        <pc:grpChg chg="mod">
          <ac:chgData name="Melanie Lang" userId="6a16e79a-a2b0-4366-bb23-514057fcf89f" providerId="ADAL" clId="{12279F62-A6C5-4314-B7BA-56E5839F8F65}" dt="2025-03-12T15:28:51.712" v="557" actId="962"/>
          <ac:grpSpMkLst>
            <pc:docMk/>
            <pc:sldMk cId="0" sldId="289"/>
            <ac:grpSpMk id="19" creationId="{00000000-0000-0000-0000-000000000000}"/>
          </ac:grpSpMkLst>
        </pc:grpChg>
        <pc:picChg chg="del">
          <ac:chgData name="Melanie Lang" userId="6a16e79a-a2b0-4366-bb23-514057fcf89f" providerId="ADAL" clId="{12279F62-A6C5-4314-B7BA-56E5839F8F65}" dt="2025-03-12T15:28:47.245" v="556" actId="478"/>
          <ac:picMkLst>
            <pc:docMk/>
            <pc:sldMk cId="0" sldId="289"/>
            <ac:picMk id="22" creationId="{E214DEB1-7CF9-8746-A4A4-C970BD5134B7}"/>
          </ac:picMkLst>
        </pc:picChg>
      </pc:sldChg>
      <pc:sldChg chg="delSp modSp mod">
        <pc:chgData name="Melanie Lang" userId="6a16e79a-a2b0-4366-bb23-514057fcf89f" providerId="ADAL" clId="{12279F62-A6C5-4314-B7BA-56E5839F8F65}" dt="2025-03-12T15:26:38.059" v="432" actId="478"/>
        <pc:sldMkLst>
          <pc:docMk/>
          <pc:sldMk cId="0" sldId="291"/>
        </pc:sldMkLst>
        <pc:spChg chg="mod">
          <ac:chgData name="Melanie Lang" userId="6a16e79a-a2b0-4366-bb23-514057fcf89f" providerId="ADAL" clId="{12279F62-A6C5-4314-B7BA-56E5839F8F65}" dt="2025-03-12T15:26:15.674" v="409" actId="962"/>
          <ac:spMkLst>
            <pc:docMk/>
            <pc:sldMk cId="0" sldId="291"/>
            <ac:spMk id="5" creationId="{00000000-0000-0000-0000-000000000000}"/>
          </ac:spMkLst>
        </pc:spChg>
        <pc:spChg chg="mod">
          <ac:chgData name="Melanie Lang" userId="6a16e79a-a2b0-4366-bb23-514057fcf89f" providerId="ADAL" clId="{12279F62-A6C5-4314-B7BA-56E5839F8F65}" dt="2025-03-12T15:26:36.496" v="431" actId="962"/>
          <ac:spMkLst>
            <pc:docMk/>
            <pc:sldMk cId="0" sldId="291"/>
            <ac:spMk id="8" creationId="{00000000-0000-0000-0000-000000000000}"/>
          </ac:spMkLst>
        </pc:spChg>
        <pc:spChg chg="mod">
          <ac:chgData name="Melanie Lang" userId="6a16e79a-a2b0-4366-bb23-514057fcf89f" providerId="ADAL" clId="{12279F62-A6C5-4314-B7BA-56E5839F8F65}" dt="2025-03-12T15:26:18.005" v="410" actId="962"/>
          <ac:spMkLst>
            <pc:docMk/>
            <pc:sldMk cId="0" sldId="291"/>
            <ac:spMk id="17" creationId="{00000000-0000-0000-0000-000000000000}"/>
          </ac:spMkLst>
        </pc:spChg>
        <pc:spChg chg="mod">
          <ac:chgData name="Melanie Lang" userId="6a16e79a-a2b0-4366-bb23-514057fcf89f" providerId="ADAL" clId="{12279F62-A6C5-4314-B7BA-56E5839F8F65}" dt="2025-03-12T15:26:24.488" v="413" actId="962"/>
          <ac:spMkLst>
            <pc:docMk/>
            <pc:sldMk cId="0" sldId="291"/>
            <ac:spMk id="20" creationId="{00000000-0000-0000-0000-000000000000}"/>
          </ac:spMkLst>
        </pc:spChg>
        <pc:spChg chg="mod">
          <ac:chgData name="Melanie Lang" userId="6a16e79a-a2b0-4366-bb23-514057fcf89f" providerId="ADAL" clId="{12279F62-A6C5-4314-B7BA-56E5839F8F65}" dt="2025-03-12T15:26:31.166" v="429" actId="962"/>
          <ac:spMkLst>
            <pc:docMk/>
            <pc:sldMk cId="0" sldId="291"/>
            <ac:spMk id="23" creationId="{00000000-0000-0000-0000-000000000000}"/>
          </ac:spMkLst>
        </pc:spChg>
        <pc:grpChg chg="mod">
          <ac:chgData name="Melanie Lang" userId="6a16e79a-a2b0-4366-bb23-514057fcf89f" providerId="ADAL" clId="{12279F62-A6C5-4314-B7BA-56E5839F8F65}" dt="2025-03-12T15:26:20.017" v="411" actId="962"/>
          <ac:grpSpMkLst>
            <pc:docMk/>
            <pc:sldMk cId="0" sldId="291"/>
            <ac:grpSpMk id="18" creationId="{00000000-0000-0000-0000-000000000000}"/>
          </ac:grpSpMkLst>
        </pc:grpChg>
        <pc:picChg chg="del">
          <ac:chgData name="Melanie Lang" userId="6a16e79a-a2b0-4366-bb23-514057fcf89f" providerId="ADAL" clId="{12279F62-A6C5-4314-B7BA-56E5839F8F65}" dt="2025-03-12T15:26:38.059" v="432" actId="478"/>
          <ac:picMkLst>
            <pc:docMk/>
            <pc:sldMk cId="0" sldId="291"/>
            <ac:picMk id="24" creationId="{4DAB08ED-8900-2AE9-9C6D-661BB9EC9581}"/>
          </ac:picMkLst>
        </pc:picChg>
      </pc:sldChg>
      <pc:sldChg chg="modSp del mod">
        <pc:chgData name="Melanie Lang" userId="6a16e79a-a2b0-4366-bb23-514057fcf89f" providerId="ADAL" clId="{12279F62-A6C5-4314-B7BA-56E5839F8F65}" dt="2025-03-12T16:14:33.231" v="1031" actId="47"/>
        <pc:sldMkLst>
          <pc:docMk/>
          <pc:sldMk cId="3868792726" sldId="293"/>
        </pc:sldMkLst>
        <pc:spChg chg="mod">
          <ac:chgData name="Melanie Lang" userId="6a16e79a-a2b0-4366-bb23-514057fcf89f" providerId="ADAL" clId="{12279F62-A6C5-4314-B7BA-56E5839F8F65}" dt="2025-03-12T15:17:55.874" v="43" actId="962"/>
          <ac:spMkLst>
            <pc:docMk/>
            <pc:sldMk cId="3868792726" sldId="293"/>
            <ac:spMk id="41" creationId="{00000000-0000-0000-0000-000000000000}"/>
          </ac:spMkLst>
        </pc:spChg>
        <pc:spChg chg="mod">
          <ac:chgData name="Melanie Lang" userId="6a16e79a-a2b0-4366-bb23-514057fcf89f" providerId="ADAL" clId="{12279F62-A6C5-4314-B7BA-56E5839F8F65}" dt="2025-03-12T15:46:04.146" v="829" actId="962"/>
          <ac:spMkLst>
            <pc:docMk/>
            <pc:sldMk cId="3868792726" sldId="293"/>
            <ac:spMk id="43" creationId="{00000000-0000-0000-0000-000000000000}"/>
          </ac:spMkLst>
        </pc:spChg>
      </pc:sldChg>
      <pc:sldChg chg="modSp mod">
        <pc:chgData name="Melanie Lang" userId="6a16e79a-a2b0-4366-bb23-514057fcf89f" providerId="ADAL" clId="{12279F62-A6C5-4314-B7BA-56E5839F8F65}" dt="2025-03-12T15:31:14.621" v="682" actId="962"/>
        <pc:sldMkLst>
          <pc:docMk/>
          <pc:sldMk cId="0" sldId="302"/>
        </pc:sldMkLst>
        <pc:spChg chg="mod">
          <ac:chgData name="Melanie Lang" userId="6a16e79a-a2b0-4366-bb23-514057fcf89f" providerId="ADAL" clId="{12279F62-A6C5-4314-B7BA-56E5839F8F65}" dt="2025-03-12T15:31:14.621" v="682" actId="962"/>
          <ac:spMkLst>
            <pc:docMk/>
            <pc:sldMk cId="0" sldId="302"/>
            <ac:spMk id="4" creationId="{00000000-0000-0000-0000-000000000000}"/>
          </ac:spMkLst>
        </pc:spChg>
        <pc:spChg chg="mod">
          <ac:chgData name="Melanie Lang" userId="6a16e79a-a2b0-4366-bb23-514057fcf89f" providerId="ADAL" clId="{12279F62-A6C5-4314-B7BA-56E5839F8F65}" dt="2025-03-12T15:31:07.935" v="679" actId="962"/>
          <ac:spMkLst>
            <pc:docMk/>
            <pc:sldMk cId="0" sldId="302"/>
            <ac:spMk id="5" creationId="{00000000-0000-0000-0000-000000000000}"/>
          </ac:spMkLst>
        </pc:spChg>
        <pc:spChg chg="mod">
          <ac:chgData name="Melanie Lang" userId="6a16e79a-a2b0-4366-bb23-514057fcf89f" providerId="ADAL" clId="{12279F62-A6C5-4314-B7BA-56E5839F8F65}" dt="2025-03-12T15:31:11.317" v="681" actId="962"/>
          <ac:spMkLst>
            <pc:docMk/>
            <pc:sldMk cId="0" sldId="302"/>
            <ac:spMk id="8" creationId="{00000000-0000-0000-0000-000000000000}"/>
          </ac:spMkLst>
        </pc:spChg>
      </pc:sldChg>
      <pc:sldChg chg="delSp modSp mod">
        <pc:chgData name="Melanie Lang" userId="6a16e79a-a2b0-4366-bb23-514057fcf89f" providerId="ADAL" clId="{12279F62-A6C5-4314-B7BA-56E5839F8F65}" dt="2025-03-12T15:31:39.984" v="705" actId="478"/>
        <pc:sldMkLst>
          <pc:docMk/>
          <pc:sldMk cId="0" sldId="303"/>
        </pc:sldMkLst>
        <pc:spChg chg="mod">
          <ac:chgData name="Melanie Lang" userId="6a16e79a-a2b0-4366-bb23-514057fcf89f" providerId="ADAL" clId="{12279F62-A6C5-4314-B7BA-56E5839F8F65}" dt="2025-03-12T15:31:22.950" v="698" actId="962"/>
          <ac:spMkLst>
            <pc:docMk/>
            <pc:sldMk cId="0" sldId="303"/>
            <ac:spMk id="5" creationId="{00000000-0000-0000-0000-000000000000}"/>
          </ac:spMkLst>
        </pc:spChg>
        <pc:spChg chg="mod">
          <ac:chgData name="Melanie Lang" userId="6a16e79a-a2b0-4366-bb23-514057fcf89f" providerId="ADAL" clId="{12279F62-A6C5-4314-B7BA-56E5839F8F65}" dt="2025-03-12T15:31:38.220" v="704" actId="962"/>
          <ac:spMkLst>
            <pc:docMk/>
            <pc:sldMk cId="0" sldId="303"/>
            <ac:spMk id="8" creationId="{00000000-0000-0000-0000-000000000000}"/>
          </ac:spMkLst>
        </pc:spChg>
        <pc:spChg chg="mod">
          <ac:chgData name="Melanie Lang" userId="6a16e79a-a2b0-4366-bb23-514057fcf89f" providerId="ADAL" clId="{12279F62-A6C5-4314-B7BA-56E5839F8F65}" dt="2025-03-12T15:31:35.741" v="703" actId="962"/>
          <ac:spMkLst>
            <pc:docMk/>
            <pc:sldMk cId="0" sldId="303"/>
            <ac:spMk id="9" creationId="{00000000-0000-0000-0000-000000000000}"/>
          </ac:spMkLst>
        </pc:spChg>
        <pc:picChg chg="del">
          <ac:chgData name="Melanie Lang" userId="6a16e79a-a2b0-4366-bb23-514057fcf89f" providerId="ADAL" clId="{12279F62-A6C5-4314-B7BA-56E5839F8F65}" dt="2025-03-12T15:31:39.984" v="705" actId="478"/>
          <ac:picMkLst>
            <pc:docMk/>
            <pc:sldMk cId="0" sldId="303"/>
            <ac:picMk id="10" creationId="{24C2C390-1518-A923-0EE9-5752D922508D}"/>
          </ac:picMkLst>
        </pc:picChg>
      </pc:sldChg>
      <pc:sldChg chg="delSp modSp mod">
        <pc:chgData name="Melanie Lang" userId="6a16e79a-a2b0-4366-bb23-514057fcf89f" providerId="ADAL" clId="{12279F62-A6C5-4314-B7BA-56E5839F8F65}" dt="2025-03-12T15:31:58.926" v="729" actId="962"/>
        <pc:sldMkLst>
          <pc:docMk/>
          <pc:sldMk cId="0" sldId="304"/>
        </pc:sldMkLst>
        <pc:spChg chg="mod">
          <ac:chgData name="Melanie Lang" userId="6a16e79a-a2b0-4366-bb23-514057fcf89f" providerId="ADAL" clId="{12279F62-A6C5-4314-B7BA-56E5839F8F65}" dt="2025-03-12T15:31:58.926" v="729" actId="962"/>
          <ac:spMkLst>
            <pc:docMk/>
            <pc:sldMk cId="0" sldId="304"/>
            <ac:spMk id="5" creationId="{00000000-0000-0000-0000-000000000000}"/>
          </ac:spMkLst>
        </pc:spChg>
        <pc:spChg chg="mod">
          <ac:chgData name="Melanie Lang" userId="6a16e79a-a2b0-4366-bb23-514057fcf89f" providerId="ADAL" clId="{12279F62-A6C5-4314-B7BA-56E5839F8F65}" dt="2025-03-12T15:31:51.370" v="712" actId="962"/>
          <ac:spMkLst>
            <pc:docMk/>
            <pc:sldMk cId="0" sldId="304"/>
            <ac:spMk id="8" creationId="{00000000-0000-0000-0000-000000000000}"/>
          </ac:spMkLst>
        </pc:spChg>
        <pc:spChg chg="mod">
          <ac:chgData name="Melanie Lang" userId="6a16e79a-a2b0-4366-bb23-514057fcf89f" providerId="ADAL" clId="{12279F62-A6C5-4314-B7BA-56E5839F8F65}" dt="2025-03-12T15:31:48.684" v="711" actId="962"/>
          <ac:spMkLst>
            <pc:docMk/>
            <pc:sldMk cId="0" sldId="304"/>
            <ac:spMk id="9" creationId="{00000000-0000-0000-0000-000000000000}"/>
          </ac:spMkLst>
        </pc:spChg>
        <pc:picChg chg="del">
          <ac:chgData name="Melanie Lang" userId="6a16e79a-a2b0-4366-bb23-514057fcf89f" providerId="ADAL" clId="{12279F62-A6C5-4314-B7BA-56E5839F8F65}" dt="2025-03-12T15:31:52.637" v="713" actId="478"/>
          <ac:picMkLst>
            <pc:docMk/>
            <pc:sldMk cId="0" sldId="304"/>
            <ac:picMk id="10" creationId="{0022F6FC-246C-FA85-BE78-87002A5155AA}"/>
          </ac:picMkLst>
        </pc:picChg>
      </pc:sldChg>
      <pc:sldChg chg="delSp modSp mod">
        <pc:chgData name="Melanie Lang" userId="6a16e79a-a2b0-4366-bb23-514057fcf89f" providerId="ADAL" clId="{12279F62-A6C5-4314-B7BA-56E5839F8F65}" dt="2025-03-12T15:32:21.861" v="753" actId="962"/>
        <pc:sldMkLst>
          <pc:docMk/>
          <pc:sldMk cId="0" sldId="305"/>
        </pc:sldMkLst>
        <pc:spChg chg="mod">
          <ac:chgData name="Melanie Lang" userId="6a16e79a-a2b0-4366-bb23-514057fcf89f" providerId="ADAL" clId="{12279F62-A6C5-4314-B7BA-56E5839F8F65}" dt="2025-03-12T15:32:18.915" v="752" actId="962"/>
          <ac:spMkLst>
            <pc:docMk/>
            <pc:sldMk cId="0" sldId="305"/>
            <ac:spMk id="5" creationId="{00000000-0000-0000-0000-000000000000}"/>
          </ac:spMkLst>
        </pc:spChg>
        <pc:spChg chg="mod">
          <ac:chgData name="Melanie Lang" userId="6a16e79a-a2b0-4366-bb23-514057fcf89f" providerId="ADAL" clId="{12279F62-A6C5-4314-B7BA-56E5839F8F65}" dt="2025-03-12T15:32:10.460" v="736" actId="20577"/>
          <ac:spMkLst>
            <pc:docMk/>
            <pc:sldMk cId="0" sldId="305"/>
            <ac:spMk id="9" creationId="{00000000-0000-0000-0000-000000000000}"/>
          </ac:spMkLst>
        </pc:spChg>
        <pc:grpChg chg="mod">
          <ac:chgData name="Melanie Lang" userId="6a16e79a-a2b0-4366-bb23-514057fcf89f" providerId="ADAL" clId="{12279F62-A6C5-4314-B7BA-56E5839F8F65}" dt="2025-03-12T15:32:21.861" v="753" actId="962"/>
          <ac:grpSpMkLst>
            <pc:docMk/>
            <pc:sldMk cId="0" sldId="305"/>
            <ac:grpSpMk id="7" creationId="{00000000-0000-0000-0000-000000000000}"/>
          </ac:grpSpMkLst>
        </pc:grpChg>
        <pc:picChg chg="del">
          <ac:chgData name="Melanie Lang" userId="6a16e79a-a2b0-4366-bb23-514057fcf89f" providerId="ADAL" clId="{12279F62-A6C5-4314-B7BA-56E5839F8F65}" dt="2025-03-12T15:32:02.401" v="730" actId="478"/>
          <ac:picMkLst>
            <pc:docMk/>
            <pc:sldMk cId="0" sldId="305"/>
            <ac:picMk id="10" creationId="{74CB7CA7-EB09-65BC-6AC9-65E749578EDE}"/>
          </ac:picMkLst>
        </pc:picChg>
      </pc:sldChg>
      <pc:sldChg chg="delSp modSp mod">
        <pc:chgData name="Melanie Lang" userId="6a16e79a-a2b0-4366-bb23-514057fcf89f" providerId="ADAL" clId="{12279F62-A6C5-4314-B7BA-56E5839F8F65}" dt="2025-03-12T16:00:15.638" v="952" actId="1036"/>
        <pc:sldMkLst>
          <pc:docMk/>
          <pc:sldMk cId="257028624" sldId="309"/>
        </pc:sldMkLst>
        <pc:spChg chg="del">
          <ac:chgData name="Melanie Lang" userId="6a16e79a-a2b0-4366-bb23-514057fcf89f" providerId="ADAL" clId="{12279F62-A6C5-4314-B7BA-56E5839F8F65}" dt="2025-03-12T16:00:10.855" v="949" actId="478"/>
          <ac:spMkLst>
            <pc:docMk/>
            <pc:sldMk cId="257028624" sldId="309"/>
            <ac:spMk id="12" creationId="{5A5822DD-F1D1-2308-BCFF-7DFA646EDBD4}"/>
          </ac:spMkLst>
        </pc:spChg>
        <pc:picChg chg="mod">
          <ac:chgData name="Melanie Lang" userId="6a16e79a-a2b0-4366-bb23-514057fcf89f" providerId="ADAL" clId="{12279F62-A6C5-4314-B7BA-56E5839F8F65}" dt="2025-03-12T16:00:15.638" v="952" actId="1036"/>
          <ac:picMkLst>
            <pc:docMk/>
            <pc:sldMk cId="257028624" sldId="309"/>
            <ac:picMk id="2050" creationId="{14D7639E-F846-E6AA-4797-634003846671}"/>
          </ac:picMkLst>
        </pc:picChg>
      </pc:sldChg>
      <pc:sldChg chg="modSp mod">
        <pc:chgData name="Melanie Lang" userId="6a16e79a-a2b0-4366-bb23-514057fcf89f" providerId="ADAL" clId="{12279F62-A6C5-4314-B7BA-56E5839F8F65}" dt="2025-03-12T15:27:44.011" v="490" actId="962"/>
        <pc:sldMkLst>
          <pc:docMk/>
          <pc:sldMk cId="2675774764" sldId="316"/>
        </pc:sldMkLst>
        <pc:spChg chg="mod">
          <ac:chgData name="Melanie Lang" userId="6a16e79a-a2b0-4366-bb23-514057fcf89f" providerId="ADAL" clId="{12279F62-A6C5-4314-B7BA-56E5839F8F65}" dt="2025-03-12T15:27:44.011" v="490" actId="962"/>
          <ac:spMkLst>
            <pc:docMk/>
            <pc:sldMk cId="2675774764" sldId="316"/>
            <ac:spMk id="2" creationId="{EDBDEA51-23BA-434F-6DDF-1193EA425EE1}"/>
          </ac:spMkLst>
        </pc:spChg>
        <pc:spChg chg="mod">
          <ac:chgData name="Melanie Lang" userId="6a16e79a-a2b0-4366-bb23-514057fcf89f" providerId="ADAL" clId="{12279F62-A6C5-4314-B7BA-56E5839F8F65}" dt="2025-03-12T15:27:37.680" v="487" actId="962"/>
          <ac:spMkLst>
            <pc:docMk/>
            <pc:sldMk cId="2675774764" sldId="316"/>
            <ac:spMk id="3" creationId="{2788DA78-A323-9647-259B-77BF9F31720B}"/>
          </ac:spMkLst>
        </pc:spChg>
        <pc:spChg chg="mod">
          <ac:chgData name="Melanie Lang" userId="6a16e79a-a2b0-4366-bb23-514057fcf89f" providerId="ADAL" clId="{12279F62-A6C5-4314-B7BA-56E5839F8F65}" dt="2025-03-12T15:27:31.585" v="485" actId="962"/>
          <ac:spMkLst>
            <pc:docMk/>
            <pc:sldMk cId="2675774764" sldId="316"/>
            <ac:spMk id="6" creationId="{395DD831-ACE7-2FB5-8CD4-9E1AFC15869C}"/>
          </ac:spMkLst>
        </pc:spChg>
        <pc:spChg chg="mod">
          <ac:chgData name="Melanie Lang" userId="6a16e79a-a2b0-4366-bb23-514057fcf89f" providerId="ADAL" clId="{12279F62-A6C5-4314-B7BA-56E5839F8F65}" dt="2025-03-12T15:27:41.320" v="489" actId="962"/>
          <ac:spMkLst>
            <pc:docMk/>
            <pc:sldMk cId="2675774764" sldId="316"/>
            <ac:spMk id="9" creationId="{C106107E-4703-E9B0-25E4-1A1DF16C5C3E}"/>
          </ac:spMkLst>
        </pc:spChg>
        <pc:spChg chg="mod">
          <ac:chgData name="Melanie Lang" userId="6a16e79a-a2b0-4366-bb23-514057fcf89f" providerId="ADAL" clId="{12279F62-A6C5-4314-B7BA-56E5839F8F65}" dt="2025-03-12T15:27:24.912" v="474" actId="962"/>
          <ac:spMkLst>
            <pc:docMk/>
            <pc:sldMk cId="2675774764" sldId="316"/>
            <ac:spMk id="18" creationId="{0B7A8477-E486-833B-4C68-AB12AB74CCE3}"/>
          </ac:spMkLst>
        </pc:spChg>
        <pc:spChg chg="mod">
          <ac:chgData name="Melanie Lang" userId="6a16e79a-a2b0-4366-bb23-514057fcf89f" providerId="ADAL" clId="{12279F62-A6C5-4314-B7BA-56E5839F8F65}" dt="2025-03-12T15:27:27.277" v="475" actId="962"/>
          <ac:spMkLst>
            <pc:docMk/>
            <pc:sldMk cId="2675774764" sldId="316"/>
            <ac:spMk id="19" creationId="{315A5948-26BE-2413-5562-EB8C6416956C}"/>
          </ac:spMkLst>
        </pc:spChg>
        <pc:spChg chg="mod">
          <ac:chgData name="Melanie Lang" userId="6a16e79a-a2b0-4366-bb23-514057fcf89f" providerId="ADAL" clId="{12279F62-A6C5-4314-B7BA-56E5839F8F65}" dt="2025-03-12T15:27:21.645" v="472" actId="1076"/>
          <ac:spMkLst>
            <pc:docMk/>
            <pc:sldMk cId="2675774764" sldId="316"/>
            <ac:spMk id="21" creationId="{624E3268-44D1-7AA5-CF95-8F890BC1BCF8}"/>
          </ac:spMkLst>
        </pc:spChg>
      </pc:sldChg>
      <pc:sldChg chg="modSp mod">
        <pc:chgData name="Melanie Lang" userId="6a16e79a-a2b0-4366-bb23-514057fcf89f" providerId="ADAL" clId="{12279F62-A6C5-4314-B7BA-56E5839F8F65}" dt="2025-03-12T15:24:55.852" v="357" actId="962"/>
        <pc:sldMkLst>
          <pc:docMk/>
          <pc:sldMk cId="1372412964" sldId="318"/>
        </pc:sldMkLst>
        <pc:spChg chg="mod">
          <ac:chgData name="Melanie Lang" userId="6a16e79a-a2b0-4366-bb23-514057fcf89f" providerId="ADAL" clId="{12279F62-A6C5-4314-B7BA-56E5839F8F65}" dt="2025-03-12T15:24:45.470" v="354" actId="962"/>
          <ac:spMkLst>
            <pc:docMk/>
            <pc:sldMk cId="1372412964" sldId="318"/>
            <ac:spMk id="18" creationId="{93F1E425-9E01-E958-37AC-C1FD84F03E4A}"/>
          </ac:spMkLst>
        </pc:spChg>
        <pc:spChg chg="mod">
          <ac:chgData name="Melanie Lang" userId="6a16e79a-a2b0-4366-bb23-514057fcf89f" providerId="ADAL" clId="{12279F62-A6C5-4314-B7BA-56E5839F8F65}" dt="2025-03-12T15:24:55.852" v="357" actId="962"/>
          <ac:spMkLst>
            <pc:docMk/>
            <pc:sldMk cId="1372412964" sldId="318"/>
            <ac:spMk id="20" creationId="{E55576D9-96C3-8D8D-2C50-020F57E302BF}"/>
          </ac:spMkLst>
        </pc:spChg>
        <pc:spChg chg="mod">
          <ac:chgData name="Melanie Lang" userId="6a16e79a-a2b0-4366-bb23-514057fcf89f" providerId="ADAL" clId="{12279F62-A6C5-4314-B7BA-56E5839F8F65}" dt="2025-03-12T15:24:53.332" v="356" actId="962"/>
          <ac:spMkLst>
            <pc:docMk/>
            <pc:sldMk cId="1372412964" sldId="318"/>
            <ac:spMk id="21" creationId="{4973FB3A-C9FD-1495-7BEF-AB849B13BF1C}"/>
          </ac:spMkLst>
        </pc:spChg>
        <pc:spChg chg="mod">
          <ac:chgData name="Melanie Lang" userId="6a16e79a-a2b0-4366-bb23-514057fcf89f" providerId="ADAL" clId="{12279F62-A6C5-4314-B7BA-56E5839F8F65}" dt="2025-03-12T15:24:37.417" v="320" actId="962"/>
          <ac:spMkLst>
            <pc:docMk/>
            <pc:sldMk cId="1372412964" sldId="318"/>
            <ac:spMk id="24" creationId="{B8DBAF35-8AC9-6832-7763-4F6F77542BCA}"/>
          </ac:spMkLst>
        </pc:spChg>
      </pc:sldChg>
      <pc:sldChg chg="modSp del mod">
        <pc:chgData name="Melanie Lang" userId="6a16e79a-a2b0-4366-bb23-514057fcf89f" providerId="ADAL" clId="{12279F62-A6C5-4314-B7BA-56E5839F8F65}" dt="2025-03-12T16:25:37.033" v="1130" actId="47"/>
        <pc:sldMkLst>
          <pc:docMk/>
          <pc:sldMk cId="1269524562" sldId="319"/>
        </pc:sldMkLst>
        <pc:spChg chg="mod">
          <ac:chgData name="Melanie Lang" userId="6a16e79a-a2b0-4366-bb23-514057fcf89f" providerId="ADAL" clId="{12279F62-A6C5-4314-B7BA-56E5839F8F65}" dt="2025-03-12T15:49:10.490" v="858" actId="1036"/>
          <ac:spMkLst>
            <pc:docMk/>
            <pc:sldMk cId="1269524562" sldId="319"/>
            <ac:spMk id="4" creationId="{F496EFE7-78CE-59B7-956D-A9582FA2BD9A}"/>
          </ac:spMkLst>
        </pc:spChg>
        <pc:spChg chg="mod">
          <ac:chgData name="Melanie Lang" userId="6a16e79a-a2b0-4366-bb23-514057fcf89f" providerId="ADAL" clId="{12279F62-A6C5-4314-B7BA-56E5839F8F65}" dt="2025-03-12T15:33:53.405" v="796" actId="962"/>
          <ac:spMkLst>
            <pc:docMk/>
            <pc:sldMk cId="1269524562" sldId="319"/>
            <ac:spMk id="7" creationId="{AA2B01F7-A367-9E1C-FD75-B65F8D55E9C8}"/>
          </ac:spMkLst>
        </pc:spChg>
        <pc:spChg chg="mod">
          <ac:chgData name="Melanie Lang" userId="6a16e79a-a2b0-4366-bb23-514057fcf89f" providerId="ADAL" clId="{12279F62-A6C5-4314-B7BA-56E5839F8F65}" dt="2025-03-12T15:33:50.081" v="795" actId="962"/>
          <ac:spMkLst>
            <pc:docMk/>
            <pc:sldMk cId="1269524562" sldId="319"/>
            <ac:spMk id="8" creationId="{5AF4C790-3E5F-B954-94C4-5C4310DD7456}"/>
          </ac:spMkLst>
        </pc:spChg>
        <pc:graphicFrameChg chg="mod">
          <ac:chgData name="Melanie Lang" userId="6a16e79a-a2b0-4366-bb23-514057fcf89f" providerId="ADAL" clId="{12279F62-A6C5-4314-B7BA-56E5839F8F65}" dt="2025-03-12T16:02:58.345" v="953"/>
          <ac:graphicFrameMkLst>
            <pc:docMk/>
            <pc:sldMk cId="1269524562" sldId="319"/>
            <ac:graphicFrameMk id="2" creationId="{8AB3622C-0F26-7CED-E030-B8E6EB7E0C10}"/>
          </ac:graphicFrameMkLst>
        </pc:graphicFrameChg>
      </pc:sldChg>
      <pc:sldChg chg="modSp mod">
        <pc:chgData name="Melanie Lang" userId="6a16e79a-a2b0-4366-bb23-514057fcf89f" providerId="ADAL" clId="{12279F62-A6C5-4314-B7BA-56E5839F8F65}" dt="2025-03-12T15:33:05.804" v="775" actId="962"/>
        <pc:sldMkLst>
          <pc:docMk/>
          <pc:sldMk cId="1073423572" sldId="321"/>
        </pc:sldMkLst>
        <pc:spChg chg="mod">
          <ac:chgData name="Melanie Lang" userId="6a16e79a-a2b0-4366-bb23-514057fcf89f" providerId="ADAL" clId="{12279F62-A6C5-4314-B7BA-56E5839F8F65}" dt="2025-03-12T15:33:01.082" v="774" actId="962"/>
          <ac:spMkLst>
            <pc:docMk/>
            <pc:sldMk cId="1073423572" sldId="321"/>
            <ac:spMk id="5" creationId="{A857FF36-E64B-6E84-E62C-50E80C6C22A1}"/>
          </ac:spMkLst>
        </pc:spChg>
        <pc:spChg chg="mod">
          <ac:chgData name="Melanie Lang" userId="6a16e79a-a2b0-4366-bb23-514057fcf89f" providerId="ADAL" clId="{12279F62-A6C5-4314-B7BA-56E5839F8F65}" dt="2025-03-12T15:32:53.590" v="768" actId="962"/>
          <ac:spMkLst>
            <pc:docMk/>
            <pc:sldMk cId="1073423572" sldId="321"/>
            <ac:spMk id="8" creationId="{CD117C9D-E55D-CC47-7A39-A3D593AA17AD}"/>
          </ac:spMkLst>
        </pc:spChg>
        <pc:grpChg chg="mod">
          <ac:chgData name="Melanie Lang" userId="6a16e79a-a2b0-4366-bb23-514057fcf89f" providerId="ADAL" clId="{12279F62-A6C5-4314-B7BA-56E5839F8F65}" dt="2025-03-12T15:33:05.804" v="775" actId="962"/>
          <ac:grpSpMkLst>
            <pc:docMk/>
            <pc:sldMk cId="1073423572" sldId="321"/>
            <ac:grpSpMk id="3" creationId="{9033F827-51CD-536D-818E-0FBDF76C1509}"/>
          </ac:grpSpMkLst>
        </pc:grpChg>
      </pc:sldChg>
      <pc:sldChg chg="delSp modSp mod">
        <pc:chgData name="Melanie Lang" userId="6a16e79a-a2b0-4366-bb23-514057fcf89f" providerId="ADAL" clId="{12279F62-A6C5-4314-B7BA-56E5839F8F65}" dt="2025-03-12T15:27:16.280" v="471" actId="962"/>
        <pc:sldMkLst>
          <pc:docMk/>
          <pc:sldMk cId="2133096233" sldId="323"/>
        </pc:sldMkLst>
        <pc:spChg chg="mod">
          <ac:chgData name="Melanie Lang" userId="6a16e79a-a2b0-4366-bb23-514057fcf89f" providerId="ADAL" clId="{12279F62-A6C5-4314-B7BA-56E5839F8F65}" dt="2025-03-12T15:27:16.280" v="471" actId="962"/>
          <ac:spMkLst>
            <pc:docMk/>
            <pc:sldMk cId="2133096233" sldId="323"/>
            <ac:spMk id="8" creationId="{A30D7E1A-5BBE-847A-5529-8E6E4BFEF12E}"/>
          </ac:spMkLst>
        </pc:spChg>
        <pc:spChg chg="mod">
          <ac:chgData name="Melanie Lang" userId="6a16e79a-a2b0-4366-bb23-514057fcf89f" providerId="ADAL" clId="{12279F62-A6C5-4314-B7BA-56E5839F8F65}" dt="2025-03-12T15:27:08.365" v="468" actId="962"/>
          <ac:spMkLst>
            <pc:docMk/>
            <pc:sldMk cId="2133096233" sldId="323"/>
            <ac:spMk id="19" creationId="{F65B0CEC-920B-B03C-CDA4-AF44527B8A30}"/>
          </ac:spMkLst>
        </pc:spChg>
        <pc:spChg chg="mod">
          <ac:chgData name="Melanie Lang" userId="6a16e79a-a2b0-4366-bb23-514057fcf89f" providerId="ADAL" clId="{12279F62-A6C5-4314-B7BA-56E5839F8F65}" dt="2025-03-12T15:27:05.737" v="467" actId="962"/>
          <ac:spMkLst>
            <pc:docMk/>
            <pc:sldMk cId="2133096233" sldId="323"/>
            <ac:spMk id="20" creationId="{B6CD4F37-5A74-CB87-7CA3-485BA81C41A0}"/>
          </ac:spMkLst>
        </pc:spChg>
        <pc:spChg chg="mod">
          <ac:chgData name="Melanie Lang" userId="6a16e79a-a2b0-4366-bb23-514057fcf89f" providerId="ADAL" clId="{12279F62-A6C5-4314-B7BA-56E5839F8F65}" dt="2025-03-12T15:26:57.405" v="464" actId="962"/>
          <ac:spMkLst>
            <pc:docMk/>
            <pc:sldMk cId="2133096233" sldId="323"/>
            <ac:spMk id="23" creationId="{63D196FA-BFD1-B1FA-8145-16CE96693F0D}"/>
          </ac:spMkLst>
        </pc:spChg>
        <pc:spChg chg="mod">
          <ac:chgData name="Melanie Lang" userId="6a16e79a-a2b0-4366-bb23-514057fcf89f" providerId="ADAL" clId="{12279F62-A6C5-4314-B7BA-56E5839F8F65}" dt="2025-03-12T15:26:49.798" v="448" actId="962"/>
          <ac:spMkLst>
            <pc:docMk/>
            <pc:sldMk cId="2133096233" sldId="323"/>
            <ac:spMk id="26" creationId="{F7B1D0B8-959F-7C86-A788-032E9B164359}"/>
          </ac:spMkLst>
        </pc:spChg>
        <pc:grpChg chg="mod">
          <ac:chgData name="Melanie Lang" userId="6a16e79a-a2b0-4366-bb23-514057fcf89f" providerId="ADAL" clId="{12279F62-A6C5-4314-B7BA-56E5839F8F65}" dt="2025-03-12T15:26:59.934" v="465" actId="962"/>
          <ac:grpSpMkLst>
            <pc:docMk/>
            <pc:sldMk cId="2133096233" sldId="323"/>
            <ac:grpSpMk id="10" creationId="{D2A4967B-775A-C3FB-53A3-6420BC2D91D5}"/>
          </ac:grpSpMkLst>
        </pc:grpChg>
        <pc:picChg chg="del">
          <ac:chgData name="Melanie Lang" userId="6a16e79a-a2b0-4366-bb23-514057fcf89f" providerId="ADAL" clId="{12279F62-A6C5-4314-B7BA-56E5839F8F65}" dt="2025-03-12T15:27:09.495" v="469" actId="478"/>
          <ac:picMkLst>
            <pc:docMk/>
            <pc:sldMk cId="2133096233" sldId="323"/>
            <ac:picMk id="3" creationId="{A2F8EA88-C196-685C-C384-1D1FC60BACF6}"/>
          </ac:picMkLst>
        </pc:picChg>
      </pc:sldChg>
      <pc:sldChg chg="addSp delSp modSp del mod">
        <pc:chgData name="Melanie Lang" userId="6a16e79a-a2b0-4366-bb23-514057fcf89f" providerId="ADAL" clId="{12279F62-A6C5-4314-B7BA-56E5839F8F65}" dt="2025-03-12T16:12:19.148" v="1012" actId="47"/>
        <pc:sldMkLst>
          <pc:docMk/>
          <pc:sldMk cId="85714439" sldId="325"/>
        </pc:sldMkLst>
        <pc:spChg chg="add del mod">
          <ac:chgData name="Melanie Lang" userId="6a16e79a-a2b0-4366-bb23-514057fcf89f" providerId="ADAL" clId="{12279F62-A6C5-4314-B7BA-56E5839F8F65}" dt="2025-03-12T15:44:57.575" v="823" actId="962"/>
          <ac:spMkLst>
            <pc:docMk/>
            <pc:sldMk cId="85714439" sldId="325"/>
            <ac:spMk id="9" creationId="{B7BDE726-E847-7D69-C2E0-AE9C02B8832C}"/>
          </ac:spMkLst>
        </pc:spChg>
        <pc:spChg chg="mod">
          <ac:chgData name="Melanie Lang" userId="6a16e79a-a2b0-4366-bb23-514057fcf89f" providerId="ADAL" clId="{12279F62-A6C5-4314-B7BA-56E5839F8F65}" dt="2025-03-12T15:40:22.793" v="809" actId="962"/>
          <ac:spMkLst>
            <pc:docMk/>
            <pc:sldMk cId="85714439" sldId="325"/>
            <ac:spMk id="20" creationId="{EE276DE6-F609-8724-9EC1-9512F85CBB50}"/>
          </ac:spMkLst>
        </pc:spChg>
      </pc:sldChg>
      <pc:sldChg chg="modSp mod">
        <pc:chgData name="Melanie Lang" userId="6a16e79a-a2b0-4366-bb23-514057fcf89f" providerId="ADAL" clId="{12279F62-A6C5-4314-B7BA-56E5839F8F65}" dt="2025-03-12T16:05:16.890" v="971" actId="207"/>
        <pc:sldMkLst>
          <pc:docMk/>
          <pc:sldMk cId="2444883692" sldId="326"/>
        </pc:sldMkLst>
        <pc:spChg chg="mod">
          <ac:chgData name="Melanie Lang" userId="6a16e79a-a2b0-4366-bb23-514057fcf89f" providerId="ADAL" clId="{12279F62-A6C5-4314-B7BA-56E5839F8F65}" dt="2025-03-12T15:30:25.295" v="617" actId="962"/>
          <ac:spMkLst>
            <pc:docMk/>
            <pc:sldMk cId="2444883692" sldId="326"/>
            <ac:spMk id="8" creationId="{A7C6A808-81B0-E38E-9E30-B06C7A76D878}"/>
          </ac:spMkLst>
        </pc:spChg>
        <pc:spChg chg="mod">
          <ac:chgData name="Melanie Lang" userId="6a16e79a-a2b0-4366-bb23-514057fcf89f" providerId="ADAL" clId="{12279F62-A6C5-4314-B7BA-56E5839F8F65}" dt="2025-03-12T15:30:20.869" v="616" actId="962"/>
          <ac:spMkLst>
            <pc:docMk/>
            <pc:sldMk cId="2444883692" sldId="326"/>
            <ac:spMk id="13" creationId="{D690A79B-C6C3-F5B9-0ED4-0C7AFB7F2D68}"/>
          </ac:spMkLst>
        </pc:spChg>
        <pc:spChg chg="mod">
          <ac:chgData name="Melanie Lang" userId="6a16e79a-a2b0-4366-bb23-514057fcf89f" providerId="ADAL" clId="{12279F62-A6C5-4314-B7BA-56E5839F8F65}" dt="2025-03-12T15:30:18.747" v="615" actId="962"/>
          <ac:spMkLst>
            <pc:docMk/>
            <pc:sldMk cId="2444883692" sldId="326"/>
            <ac:spMk id="14" creationId="{33B6912A-76D2-329E-FDEA-2CA87CF3FD18}"/>
          </ac:spMkLst>
        </pc:spChg>
        <pc:graphicFrameChg chg="mod modGraphic">
          <ac:chgData name="Melanie Lang" userId="6a16e79a-a2b0-4366-bb23-514057fcf89f" providerId="ADAL" clId="{12279F62-A6C5-4314-B7BA-56E5839F8F65}" dt="2025-03-12T16:05:16.890" v="971" actId="207"/>
          <ac:graphicFrameMkLst>
            <pc:docMk/>
            <pc:sldMk cId="2444883692" sldId="326"/>
            <ac:graphicFrameMk id="11" creationId="{8A706D82-3780-68FE-8DC3-C090F2F12444}"/>
          </ac:graphicFrameMkLst>
        </pc:graphicFrameChg>
        <pc:graphicFrameChg chg="mod modGraphic">
          <ac:chgData name="Melanie Lang" userId="6a16e79a-a2b0-4366-bb23-514057fcf89f" providerId="ADAL" clId="{12279F62-A6C5-4314-B7BA-56E5839F8F65}" dt="2025-03-12T16:05:11.583" v="970"/>
          <ac:graphicFrameMkLst>
            <pc:docMk/>
            <pc:sldMk cId="2444883692" sldId="326"/>
            <ac:graphicFrameMk id="12" creationId="{58F4C0CB-3A42-2DCC-4B91-037FF60E7907}"/>
          </ac:graphicFrameMkLst>
        </pc:graphicFrameChg>
      </pc:sldChg>
      <pc:sldChg chg="modSp del mod">
        <pc:chgData name="Melanie Lang" userId="6a16e79a-a2b0-4366-bb23-514057fcf89f" providerId="ADAL" clId="{12279F62-A6C5-4314-B7BA-56E5839F8F65}" dt="2025-03-12T16:15:43.366" v="1040" actId="47"/>
        <pc:sldMkLst>
          <pc:docMk/>
          <pc:sldMk cId="1794443293" sldId="329"/>
        </pc:sldMkLst>
        <pc:spChg chg="mod">
          <ac:chgData name="Melanie Lang" userId="6a16e79a-a2b0-4366-bb23-514057fcf89f" providerId="ADAL" clId="{12279F62-A6C5-4314-B7BA-56E5839F8F65}" dt="2025-03-12T15:18:35.185" v="47" actId="962"/>
          <ac:spMkLst>
            <pc:docMk/>
            <pc:sldMk cId="1794443293" sldId="329"/>
            <ac:spMk id="5" creationId="{29766374-BCF5-04D8-BE96-27796D4D5508}"/>
          </ac:spMkLst>
        </pc:spChg>
        <pc:spChg chg="mod">
          <ac:chgData name="Melanie Lang" userId="6a16e79a-a2b0-4366-bb23-514057fcf89f" providerId="ADAL" clId="{12279F62-A6C5-4314-B7BA-56E5839F8F65}" dt="2025-03-12T15:46:10.282" v="830" actId="20577"/>
          <ac:spMkLst>
            <pc:docMk/>
            <pc:sldMk cId="1794443293" sldId="329"/>
            <ac:spMk id="43" creationId="{951776F5-7685-4F03-BDFA-ABF31DA734D3}"/>
          </ac:spMkLst>
        </pc:spChg>
      </pc:sldChg>
      <pc:sldChg chg="modSp mod">
        <pc:chgData name="Melanie Lang" userId="6a16e79a-a2b0-4366-bb23-514057fcf89f" providerId="ADAL" clId="{12279F62-A6C5-4314-B7BA-56E5839F8F65}" dt="2025-03-12T15:29:29.789" v="589" actId="962"/>
        <pc:sldMkLst>
          <pc:docMk/>
          <pc:sldMk cId="1123609417" sldId="330"/>
        </pc:sldMkLst>
        <pc:spChg chg="mod">
          <ac:chgData name="Melanie Lang" userId="6a16e79a-a2b0-4366-bb23-514057fcf89f" providerId="ADAL" clId="{12279F62-A6C5-4314-B7BA-56E5839F8F65}" dt="2025-03-12T15:29:23.318" v="588" actId="962"/>
          <ac:spMkLst>
            <pc:docMk/>
            <pc:sldMk cId="1123609417" sldId="330"/>
            <ac:spMk id="5" creationId="{2F7CB251-3CB4-96B9-62D2-F7DBF539A4F2}"/>
          </ac:spMkLst>
        </pc:spChg>
        <pc:spChg chg="mod">
          <ac:chgData name="Melanie Lang" userId="6a16e79a-a2b0-4366-bb23-514057fcf89f" providerId="ADAL" clId="{12279F62-A6C5-4314-B7BA-56E5839F8F65}" dt="2025-03-12T15:29:12.965" v="583" actId="962"/>
          <ac:spMkLst>
            <pc:docMk/>
            <pc:sldMk cId="1123609417" sldId="330"/>
            <ac:spMk id="13" creationId="{265C1210-1EA8-0C13-9827-CCD7B2571A10}"/>
          </ac:spMkLst>
        </pc:spChg>
        <pc:grpChg chg="mod">
          <ac:chgData name="Melanie Lang" userId="6a16e79a-a2b0-4366-bb23-514057fcf89f" providerId="ADAL" clId="{12279F62-A6C5-4314-B7BA-56E5839F8F65}" dt="2025-03-12T15:29:29.789" v="589" actId="962"/>
          <ac:grpSpMkLst>
            <pc:docMk/>
            <pc:sldMk cId="1123609417" sldId="330"/>
            <ac:grpSpMk id="3" creationId="{9B188E24-8E8F-654B-F1C9-0840F7E5128D}"/>
          </ac:grpSpMkLst>
        </pc:grpChg>
      </pc:sldChg>
      <pc:sldChg chg="modSp mod">
        <pc:chgData name="Melanie Lang" userId="6a16e79a-a2b0-4366-bb23-514057fcf89f" providerId="ADAL" clId="{12279F62-A6C5-4314-B7BA-56E5839F8F65}" dt="2025-03-12T15:58:39.931" v="940"/>
        <pc:sldMkLst>
          <pc:docMk/>
          <pc:sldMk cId="566925660" sldId="331"/>
        </pc:sldMkLst>
        <pc:spChg chg="mod">
          <ac:chgData name="Melanie Lang" userId="6a16e79a-a2b0-4366-bb23-514057fcf89f" providerId="ADAL" clId="{12279F62-A6C5-4314-B7BA-56E5839F8F65}" dt="2025-03-12T15:32:29.796" v="758" actId="962"/>
          <ac:spMkLst>
            <pc:docMk/>
            <pc:sldMk cId="566925660" sldId="331"/>
            <ac:spMk id="8" creationId="{72565322-AC0B-03F9-F371-123A8B6FF2A2}"/>
          </ac:spMkLst>
        </pc:spChg>
        <pc:spChg chg="mod">
          <ac:chgData name="Melanie Lang" userId="6a16e79a-a2b0-4366-bb23-514057fcf89f" providerId="ADAL" clId="{12279F62-A6C5-4314-B7BA-56E5839F8F65}" dt="2025-03-12T15:32:32.094" v="759" actId="962"/>
          <ac:spMkLst>
            <pc:docMk/>
            <pc:sldMk cId="566925660" sldId="331"/>
            <ac:spMk id="14" creationId="{994B19AE-BD87-B743-A35E-47D37A202C2A}"/>
          </ac:spMkLst>
        </pc:spChg>
        <pc:grpChg chg="mod">
          <ac:chgData name="Melanie Lang" userId="6a16e79a-a2b0-4366-bb23-514057fcf89f" providerId="ADAL" clId="{12279F62-A6C5-4314-B7BA-56E5839F8F65}" dt="2025-03-12T15:32:35.020" v="760" actId="962"/>
          <ac:grpSpMkLst>
            <pc:docMk/>
            <pc:sldMk cId="566925660" sldId="331"/>
            <ac:grpSpMk id="6" creationId="{8FD9812E-A3EF-8CBF-C6EB-06D5244BD48F}"/>
          </ac:grpSpMkLst>
        </pc:grpChg>
        <pc:graphicFrameChg chg="mod">
          <ac:chgData name="Melanie Lang" userId="6a16e79a-a2b0-4366-bb23-514057fcf89f" providerId="ADAL" clId="{12279F62-A6C5-4314-B7BA-56E5839F8F65}" dt="2025-03-12T15:58:39.931" v="940"/>
          <ac:graphicFrameMkLst>
            <pc:docMk/>
            <pc:sldMk cId="566925660" sldId="331"/>
            <ac:graphicFrameMk id="19" creationId="{A4F6E616-44F6-A87B-AAEE-CAEE79A7CDEE}"/>
          </ac:graphicFrameMkLst>
        </pc:graphicFrameChg>
      </pc:sldChg>
      <pc:sldChg chg="modSp mod">
        <pc:chgData name="Melanie Lang" userId="6a16e79a-a2b0-4366-bb23-514057fcf89f" providerId="ADAL" clId="{12279F62-A6C5-4314-B7BA-56E5839F8F65}" dt="2025-03-12T15:33:25.294" v="786" actId="962"/>
        <pc:sldMkLst>
          <pc:docMk/>
          <pc:sldMk cId="1835518550" sldId="333"/>
        </pc:sldMkLst>
        <pc:spChg chg="mod">
          <ac:chgData name="Melanie Lang" userId="6a16e79a-a2b0-4366-bb23-514057fcf89f" providerId="ADAL" clId="{12279F62-A6C5-4314-B7BA-56E5839F8F65}" dt="2025-03-12T15:33:25.294" v="786" actId="962"/>
          <ac:spMkLst>
            <pc:docMk/>
            <pc:sldMk cId="1835518550" sldId="333"/>
            <ac:spMk id="7" creationId="{0E1DD503-FB3B-C4B6-2706-9101460E0C5D}"/>
          </ac:spMkLst>
        </pc:spChg>
        <pc:spChg chg="mod">
          <ac:chgData name="Melanie Lang" userId="6a16e79a-a2b0-4366-bb23-514057fcf89f" providerId="ADAL" clId="{12279F62-A6C5-4314-B7BA-56E5839F8F65}" dt="2025-03-12T15:33:22.733" v="785" actId="962"/>
          <ac:spMkLst>
            <pc:docMk/>
            <pc:sldMk cId="1835518550" sldId="333"/>
            <ac:spMk id="8" creationId="{6D3BB695-BF67-2C6A-E404-37762B9ED92D}"/>
          </ac:spMkLst>
        </pc:spChg>
        <pc:spChg chg="mod">
          <ac:chgData name="Melanie Lang" userId="6a16e79a-a2b0-4366-bb23-514057fcf89f" providerId="ADAL" clId="{12279F62-A6C5-4314-B7BA-56E5839F8F65}" dt="2025-03-12T15:33:17.288" v="783" actId="962"/>
          <ac:spMkLst>
            <pc:docMk/>
            <pc:sldMk cId="1835518550" sldId="333"/>
            <ac:spMk id="15" creationId="{890C147B-2834-0616-F63D-3E8351BCD3AD}"/>
          </ac:spMkLst>
        </pc:spChg>
      </pc:sldChg>
      <pc:sldChg chg="modSp mod">
        <pc:chgData name="Melanie Lang" userId="6a16e79a-a2b0-4366-bb23-514057fcf89f" providerId="ADAL" clId="{12279F62-A6C5-4314-B7BA-56E5839F8F65}" dt="2025-03-12T15:33:39.659" v="791" actId="962"/>
        <pc:sldMkLst>
          <pc:docMk/>
          <pc:sldMk cId="1587883053" sldId="334"/>
        </pc:sldMkLst>
        <pc:spChg chg="mod">
          <ac:chgData name="Melanie Lang" userId="6a16e79a-a2b0-4366-bb23-514057fcf89f" providerId="ADAL" clId="{12279F62-A6C5-4314-B7BA-56E5839F8F65}" dt="2025-03-12T15:33:39.659" v="791" actId="962"/>
          <ac:spMkLst>
            <pc:docMk/>
            <pc:sldMk cId="1587883053" sldId="334"/>
            <ac:spMk id="7" creationId="{CBA406AB-5774-2F79-D539-EE0BE50419FB}"/>
          </ac:spMkLst>
        </pc:spChg>
        <pc:spChg chg="mod">
          <ac:chgData name="Melanie Lang" userId="6a16e79a-a2b0-4366-bb23-514057fcf89f" providerId="ADAL" clId="{12279F62-A6C5-4314-B7BA-56E5839F8F65}" dt="2025-03-12T15:33:37.130" v="790" actId="962"/>
          <ac:spMkLst>
            <pc:docMk/>
            <pc:sldMk cId="1587883053" sldId="334"/>
            <ac:spMk id="8" creationId="{5B268DD8-34A7-9A09-1ECC-6A8B20AC4F15}"/>
          </ac:spMkLst>
        </pc:spChg>
        <pc:spChg chg="mod">
          <ac:chgData name="Melanie Lang" userId="6a16e79a-a2b0-4366-bb23-514057fcf89f" providerId="ADAL" clId="{12279F62-A6C5-4314-B7BA-56E5839F8F65}" dt="2025-03-12T15:33:32.788" v="788" actId="962"/>
          <ac:spMkLst>
            <pc:docMk/>
            <pc:sldMk cId="1587883053" sldId="334"/>
            <ac:spMk id="15" creationId="{F5C9EA79-9F5F-7270-32B5-835A6D6349A5}"/>
          </ac:spMkLst>
        </pc:spChg>
      </pc:sldChg>
      <pc:sldChg chg="delSp modSp del mod">
        <pc:chgData name="Melanie Lang" userId="6a16e79a-a2b0-4366-bb23-514057fcf89f" providerId="ADAL" clId="{12279F62-A6C5-4314-B7BA-56E5839F8F65}" dt="2025-03-12T16:23:57.686" v="1117" actId="47"/>
        <pc:sldMkLst>
          <pc:docMk/>
          <pc:sldMk cId="3834038698" sldId="335"/>
        </pc:sldMkLst>
        <pc:spChg chg="mod">
          <ac:chgData name="Melanie Lang" userId="6a16e79a-a2b0-4366-bb23-514057fcf89f" providerId="ADAL" clId="{12279F62-A6C5-4314-B7BA-56E5839F8F65}" dt="2025-03-12T15:30:56.688" v="673" actId="962"/>
          <ac:spMkLst>
            <pc:docMk/>
            <pc:sldMk cId="3834038698" sldId="335"/>
            <ac:spMk id="6" creationId="{2396B43F-685E-493C-F1D9-D6B61A89696D}"/>
          </ac:spMkLst>
        </pc:spChg>
        <pc:spChg chg="del">
          <ac:chgData name="Melanie Lang" userId="6a16e79a-a2b0-4366-bb23-514057fcf89f" providerId="ADAL" clId="{12279F62-A6C5-4314-B7BA-56E5839F8F65}" dt="2025-03-12T15:31:00.695" v="674" actId="478"/>
          <ac:spMkLst>
            <pc:docMk/>
            <pc:sldMk cId="3834038698" sldId="335"/>
            <ac:spMk id="10" creationId="{5C51B395-5512-67E8-5EF0-5300279BD489}"/>
          </ac:spMkLst>
        </pc:spChg>
        <pc:picChg chg="mod">
          <ac:chgData name="Melanie Lang" userId="6a16e79a-a2b0-4366-bb23-514057fcf89f" providerId="ADAL" clId="{12279F62-A6C5-4314-B7BA-56E5839F8F65}" dt="2025-03-12T15:30:49.571" v="658" actId="962"/>
          <ac:picMkLst>
            <pc:docMk/>
            <pc:sldMk cId="3834038698" sldId="335"/>
            <ac:picMk id="5" creationId="{D06CBC07-26FB-4386-C26A-5EDE835805FC}"/>
          </ac:picMkLst>
        </pc:picChg>
        <pc:picChg chg="mod">
          <ac:chgData name="Melanie Lang" userId="6a16e79a-a2b0-4366-bb23-514057fcf89f" providerId="ADAL" clId="{12279F62-A6C5-4314-B7BA-56E5839F8F65}" dt="2025-03-12T15:30:51.538" v="659" actId="962"/>
          <ac:picMkLst>
            <pc:docMk/>
            <pc:sldMk cId="3834038698" sldId="335"/>
            <ac:picMk id="11" creationId="{22D5789C-5869-3E45-736B-104E7BBBE1DC}"/>
          </ac:picMkLst>
        </pc:picChg>
      </pc:sldChg>
      <pc:sldChg chg="delSp modSp del mod">
        <pc:chgData name="Melanie Lang" userId="6a16e79a-a2b0-4366-bb23-514057fcf89f" providerId="ADAL" clId="{12279F62-A6C5-4314-B7BA-56E5839F8F65}" dt="2025-03-12T16:22:42.373" v="1110" actId="47"/>
        <pc:sldMkLst>
          <pc:docMk/>
          <pc:sldMk cId="2574283397" sldId="336"/>
        </pc:sldMkLst>
        <pc:spChg chg="mod">
          <ac:chgData name="Melanie Lang" userId="6a16e79a-a2b0-4366-bb23-514057fcf89f" providerId="ADAL" clId="{12279F62-A6C5-4314-B7BA-56E5839F8F65}" dt="2025-03-12T15:22:34.972" v="249" actId="962"/>
          <ac:spMkLst>
            <pc:docMk/>
            <pc:sldMk cId="2574283397" sldId="336"/>
            <ac:spMk id="6" creationId="{E4151CFB-61A7-E10D-6064-F6FDD5FA661C}"/>
          </ac:spMkLst>
        </pc:spChg>
        <pc:spChg chg="del">
          <ac:chgData name="Melanie Lang" userId="6a16e79a-a2b0-4366-bb23-514057fcf89f" providerId="ADAL" clId="{12279F62-A6C5-4314-B7BA-56E5839F8F65}" dt="2025-03-12T16:21:19.299" v="1093" actId="478"/>
          <ac:spMkLst>
            <pc:docMk/>
            <pc:sldMk cId="2574283397" sldId="336"/>
            <ac:spMk id="10" creationId="{DDE1C6AC-14AC-EF16-7C66-54536A84E490}"/>
          </ac:spMkLst>
        </pc:spChg>
        <pc:picChg chg="mod">
          <ac:chgData name="Melanie Lang" userId="6a16e79a-a2b0-4366-bb23-514057fcf89f" providerId="ADAL" clId="{12279F62-A6C5-4314-B7BA-56E5839F8F65}" dt="2025-03-12T15:22:22.370" v="233" actId="962"/>
          <ac:picMkLst>
            <pc:docMk/>
            <pc:sldMk cId="2574283397" sldId="336"/>
            <ac:picMk id="5" creationId="{16A83235-BEEA-27CD-9147-6975DCA1EB2A}"/>
          </ac:picMkLst>
        </pc:picChg>
        <pc:picChg chg="del mod">
          <ac:chgData name="Melanie Lang" userId="6a16e79a-a2b0-4366-bb23-514057fcf89f" providerId="ADAL" clId="{12279F62-A6C5-4314-B7BA-56E5839F8F65}" dt="2025-03-12T16:21:22.064" v="1094" actId="478"/>
          <ac:picMkLst>
            <pc:docMk/>
            <pc:sldMk cId="2574283397" sldId="336"/>
            <ac:picMk id="9" creationId="{58862DF7-FFF0-2640-B8D8-3372D5182B35}"/>
          </ac:picMkLst>
        </pc:picChg>
        <pc:picChg chg="mod">
          <ac:chgData name="Melanie Lang" userId="6a16e79a-a2b0-4366-bb23-514057fcf89f" providerId="ADAL" clId="{12279F62-A6C5-4314-B7BA-56E5839F8F65}" dt="2025-03-12T15:22:24.116" v="234" actId="962"/>
          <ac:picMkLst>
            <pc:docMk/>
            <pc:sldMk cId="2574283397" sldId="336"/>
            <ac:picMk id="11" creationId="{55A5B646-3CEA-CEE8-C415-BF9A1BF03E38}"/>
          </ac:picMkLst>
        </pc:picChg>
      </pc:sldChg>
      <pc:sldChg chg="new del">
        <pc:chgData name="Melanie Lang" userId="6a16e79a-a2b0-4366-bb23-514057fcf89f" providerId="ADAL" clId="{12279F62-A6C5-4314-B7BA-56E5839F8F65}" dt="2025-03-12T15:45:02.460" v="824" actId="47"/>
        <pc:sldMkLst>
          <pc:docMk/>
          <pc:sldMk cId="2218638493" sldId="337"/>
        </pc:sldMkLst>
      </pc:sldChg>
      <pc:sldChg chg="addSp modSp new mod">
        <pc:chgData name="Melanie Lang" userId="6a16e79a-a2b0-4366-bb23-514057fcf89f" providerId="ADAL" clId="{12279F62-A6C5-4314-B7BA-56E5839F8F65}" dt="2025-03-12T15:47:32.202" v="841"/>
        <pc:sldMkLst>
          <pc:docMk/>
          <pc:sldMk cId="3871530709" sldId="337"/>
        </pc:sldMkLst>
        <pc:spChg chg="mod">
          <ac:chgData name="Melanie Lang" userId="6a16e79a-a2b0-4366-bb23-514057fcf89f" providerId="ADAL" clId="{12279F62-A6C5-4314-B7BA-56E5839F8F65}" dt="2025-03-12T15:47:25.885" v="840" actId="1076"/>
          <ac:spMkLst>
            <pc:docMk/>
            <pc:sldMk cId="3871530709" sldId="337"/>
            <ac:spMk id="2" creationId="{504D6390-06B7-A0AF-2A07-9D718FE21D6B}"/>
          </ac:spMkLst>
        </pc:spChg>
        <pc:spChg chg="add mod">
          <ac:chgData name="Melanie Lang" userId="6a16e79a-a2b0-4366-bb23-514057fcf89f" providerId="ADAL" clId="{12279F62-A6C5-4314-B7BA-56E5839F8F65}" dt="2025-03-12T15:47:11.101" v="836"/>
          <ac:spMkLst>
            <pc:docMk/>
            <pc:sldMk cId="3871530709" sldId="337"/>
            <ac:spMk id="3" creationId="{DEF7F236-569E-D136-BB4F-1A03CA3B6222}"/>
          </ac:spMkLst>
        </pc:spChg>
        <pc:spChg chg="add mod">
          <ac:chgData name="Melanie Lang" userId="6a16e79a-a2b0-4366-bb23-514057fcf89f" providerId="ADAL" clId="{12279F62-A6C5-4314-B7BA-56E5839F8F65}" dt="2025-03-12T15:47:32.202" v="841"/>
          <ac:spMkLst>
            <pc:docMk/>
            <pc:sldMk cId="3871530709" sldId="337"/>
            <ac:spMk id="4" creationId="{B183FF01-820D-4F68-9654-FC6440F14684}"/>
          </ac:spMkLst>
        </pc:spChg>
      </pc:sldChg>
      <pc:sldChg chg="addSp delSp modSp add del mod">
        <pc:chgData name="Melanie Lang" userId="6a16e79a-a2b0-4366-bb23-514057fcf89f" providerId="ADAL" clId="{12279F62-A6C5-4314-B7BA-56E5839F8F65}" dt="2025-03-12T16:10:45.807" v="993" actId="1037"/>
        <pc:sldMkLst>
          <pc:docMk/>
          <pc:sldMk cId="1696539489" sldId="338"/>
        </pc:sldMkLst>
        <pc:spChg chg="mod">
          <ac:chgData name="Melanie Lang" userId="6a16e79a-a2b0-4366-bb23-514057fcf89f" providerId="ADAL" clId="{12279F62-A6C5-4314-B7BA-56E5839F8F65}" dt="2025-03-12T16:10:45.807" v="993" actId="1037"/>
          <ac:spMkLst>
            <pc:docMk/>
            <pc:sldMk cId="1696539489" sldId="338"/>
            <ac:spMk id="2" creationId="{2D957981-2CEA-D0E4-1567-CC1A50919199}"/>
          </ac:spMkLst>
        </pc:spChg>
        <pc:spChg chg="mod">
          <ac:chgData name="Melanie Lang" userId="6a16e79a-a2b0-4366-bb23-514057fcf89f" providerId="ADAL" clId="{12279F62-A6C5-4314-B7BA-56E5839F8F65}" dt="2025-03-12T16:10:25.298" v="988" actId="1076"/>
          <ac:spMkLst>
            <pc:docMk/>
            <pc:sldMk cId="1696539489" sldId="338"/>
            <ac:spMk id="3" creationId="{479BFA22-8E97-555D-6306-A2C2F7CF8126}"/>
          </ac:spMkLst>
        </pc:spChg>
        <pc:spChg chg="add mod">
          <ac:chgData name="Melanie Lang" userId="6a16e79a-a2b0-4366-bb23-514057fcf89f" providerId="ADAL" clId="{12279F62-A6C5-4314-B7BA-56E5839F8F65}" dt="2025-03-12T16:08:54.595" v="973"/>
          <ac:spMkLst>
            <pc:docMk/>
            <pc:sldMk cId="1696539489" sldId="338"/>
            <ac:spMk id="4" creationId="{991C8BE8-63C2-EAC4-E84E-B8BBA2C64474}"/>
          </ac:spMkLst>
        </pc:spChg>
        <pc:spChg chg="add del mod">
          <ac:chgData name="Melanie Lang" userId="6a16e79a-a2b0-4366-bb23-514057fcf89f" providerId="ADAL" clId="{12279F62-A6C5-4314-B7BA-56E5839F8F65}" dt="2025-03-12T16:10:20.460" v="987" actId="478"/>
          <ac:spMkLst>
            <pc:docMk/>
            <pc:sldMk cId="1696539489" sldId="338"/>
            <ac:spMk id="6" creationId="{3EB49520-41C0-878E-63B5-99C704E513BE}"/>
          </ac:spMkLst>
        </pc:spChg>
        <pc:spChg chg="add mod">
          <ac:chgData name="Melanie Lang" userId="6a16e79a-a2b0-4366-bb23-514057fcf89f" providerId="ADAL" clId="{12279F62-A6C5-4314-B7BA-56E5839F8F65}" dt="2025-03-12T16:10:29.262" v="989" actId="1076"/>
          <ac:spMkLst>
            <pc:docMk/>
            <pc:sldMk cId="1696539489" sldId="338"/>
            <ac:spMk id="7" creationId="{37A8B9C6-4F6A-9323-DC17-440993B3A12E}"/>
          </ac:spMkLst>
        </pc:spChg>
        <pc:picChg chg="add mod">
          <ac:chgData name="Melanie Lang" userId="6a16e79a-a2b0-4366-bb23-514057fcf89f" providerId="ADAL" clId="{12279F62-A6C5-4314-B7BA-56E5839F8F65}" dt="2025-03-12T16:08:59.342" v="974"/>
          <ac:picMkLst>
            <pc:docMk/>
            <pc:sldMk cId="1696539489" sldId="338"/>
            <ac:picMk id="5" creationId="{39992CB9-1B47-D6F3-974B-784ED757A9E8}"/>
          </ac:picMkLst>
        </pc:picChg>
      </pc:sldChg>
      <pc:sldChg chg="addSp delSp modSp new del mod">
        <pc:chgData name="Melanie Lang" userId="6a16e79a-a2b0-4366-bb23-514057fcf89f" providerId="ADAL" clId="{12279F62-A6C5-4314-B7BA-56E5839F8F65}" dt="2025-03-12T15:49:06.249" v="855" actId="47"/>
        <pc:sldMkLst>
          <pc:docMk/>
          <pc:sldMk cId="2072880787" sldId="338"/>
        </pc:sldMkLst>
        <pc:spChg chg="mod">
          <ac:chgData name="Melanie Lang" userId="6a16e79a-a2b0-4366-bb23-514057fcf89f" providerId="ADAL" clId="{12279F62-A6C5-4314-B7BA-56E5839F8F65}" dt="2025-03-12T15:48:39.730" v="849" actId="1076"/>
          <ac:spMkLst>
            <pc:docMk/>
            <pc:sldMk cId="2072880787" sldId="338"/>
            <ac:spMk id="2" creationId="{3D6A06B2-78DB-CCC3-8375-A0DB85EA63D7}"/>
          </ac:spMkLst>
        </pc:spChg>
        <pc:spChg chg="del mod">
          <ac:chgData name="Melanie Lang" userId="6a16e79a-a2b0-4366-bb23-514057fcf89f" providerId="ADAL" clId="{12279F62-A6C5-4314-B7BA-56E5839F8F65}" dt="2025-03-12T15:49:00.480" v="853" actId="478"/>
          <ac:spMkLst>
            <pc:docMk/>
            <pc:sldMk cId="2072880787" sldId="338"/>
            <ac:spMk id="3" creationId="{8F8039A8-C55F-103A-40FE-4C06972A4E29}"/>
          </ac:spMkLst>
        </pc:spChg>
        <pc:spChg chg="add mod">
          <ac:chgData name="Melanie Lang" userId="6a16e79a-a2b0-4366-bb23-514057fcf89f" providerId="ADAL" clId="{12279F62-A6C5-4314-B7BA-56E5839F8F65}" dt="2025-03-12T15:48:43.853" v="850"/>
          <ac:spMkLst>
            <pc:docMk/>
            <pc:sldMk cId="2072880787" sldId="338"/>
            <ac:spMk id="4" creationId="{1F934807-A371-0D49-D12F-6288DD2E176B}"/>
          </ac:spMkLst>
        </pc:spChg>
        <pc:spChg chg="mod">
          <ac:chgData name="Melanie Lang" userId="6a16e79a-a2b0-4366-bb23-514057fcf89f" providerId="ADAL" clId="{12279F62-A6C5-4314-B7BA-56E5839F8F65}" dt="2025-03-12T15:48:50.457" v="851"/>
          <ac:spMkLst>
            <pc:docMk/>
            <pc:sldMk cId="2072880787" sldId="338"/>
            <ac:spMk id="6" creationId="{76442339-2831-A1A4-DC12-497C2DA45F9C}"/>
          </ac:spMkLst>
        </pc:spChg>
        <pc:spChg chg="mod">
          <ac:chgData name="Melanie Lang" userId="6a16e79a-a2b0-4366-bb23-514057fcf89f" providerId="ADAL" clId="{12279F62-A6C5-4314-B7BA-56E5839F8F65}" dt="2025-03-12T15:48:50.457" v="851"/>
          <ac:spMkLst>
            <pc:docMk/>
            <pc:sldMk cId="2072880787" sldId="338"/>
            <ac:spMk id="7" creationId="{A9077883-24D4-3347-83FF-9D2E87189F65}"/>
          </ac:spMkLst>
        </pc:spChg>
        <pc:grpChg chg="add mod">
          <ac:chgData name="Melanie Lang" userId="6a16e79a-a2b0-4366-bb23-514057fcf89f" providerId="ADAL" clId="{12279F62-A6C5-4314-B7BA-56E5839F8F65}" dt="2025-03-12T15:48:50.457" v="851"/>
          <ac:grpSpMkLst>
            <pc:docMk/>
            <pc:sldMk cId="2072880787" sldId="338"/>
            <ac:grpSpMk id="5" creationId="{7D5C5C99-B363-09E8-2CA7-13E04D7984CF}"/>
          </ac:grpSpMkLst>
        </pc:grpChg>
        <pc:graphicFrameChg chg="add mod">
          <ac:chgData name="Melanie Lang" userId="6a16e79a-a2b0-4366-bb23-514057fcf89f" providerId="ADAL" clId="{12279F62-A6C5-4314-B7BA-56E5839F8F65}" dt="2025-03-12T15:49:01.063" v="854"/>
          <ac:graphicFrameMkLst>
            <pc:docMk/>
            <pc:sldMk cId="2072880787" sldId="338"/>
            <ac:graphicFrameMk id="8" creationId="{5606E02C-C41F-A25C-1CB5-01E9CA2BFD2B}"/>
          </ac:graphicFrameMkLst>
        </pc:graphicFrameChg>
      </pc:sldChg>
      <pc:sldChg chg="addSp modSp add mod">
        <pc:chgData name="Melanie Lang" userId="6a16e79a-a2b0-4366-bb23-514057fcf89f" providerId="ADAL" clId="{12279F62-A6C5-4314-B7BA-56E5839F8F65}" dt="2025-03-12T16:12:36.439" v="1015" actId="1036"/>
        <pc:sldMkLst>
          <pc:docMk/>
          <pc:sldMk cId="3014708965" sldId="339"/>
        </pc:sldMkLst>
        <pc:spChg chg="mod">
          <ac:chgData name="Melanie Lang" userId="6a16e79a-a2b0-4366-bb23-514057fcf89f" providerId="ADAL" clId="{12279F62-A6C5-4314-B7BA-56E5839F8F65}" dt="2025-03-12T16:12:36.439" v="1015" actId="1036"/>
          <ac:spMkLst>
            <pc:docMk/>
            <pc:sldMk cId="3014708965" sldId="339"/>
            <ac:spMk id="2" creationId="{2D957981-2CEA-D0E4-1567-CC1A50919199}"/>
          </ac:spMkLst>
        </pc:spChg>
        <pc:spChg chg="mod">
          <ac:chgData name="Melanie Lang" userId="6a16e79a-a2b0-4366-bb23-514057fcf89f" providerId="ADAL" clId="{12279F62-A6C5-4314-B7BA-56E5839F8F65}" dt="2025-03-12T16:11:44.147" v="1002" actId="27636"/>
          <ac:spMkLst>
            <pc:docMk/>
            <pc:sldMk cId="3014708965" sldId="339"/>
            <ac:spMk id="3" creationId="{479BFA22-8E97-555D-6306-A2C2F7CF8126}"/>
          </ac:spMkLst>
        </pc:spChg>
        <pc:spChg chg="add mod">
          <ac:chgData name="Melanie Lang" userId="6a16e79a-a2b0-4366-bb23-514057fcf89f" providerId="ADAL" clId="{12279F62-A6C5-4314-B7BA-56E5839F8F65}" dt="2025-03-12T16:11:12.817" v="995"/>
          <ac:spMkLst>
            <pc:docMk/>
            <pc:sldMk cId="3014708965" sldId="339"/>
            <ac:spMk id="4" creationId="{03BD5428-9594-19DE-261E-F19500F6935D}"/>
          </ac:spMkLst>
        </pc:spChg>
      </pc:sldChg>
      <pc:sldChg chg="addSp delSp modSp add mod">
        <pc:chgData name="Melanie Lang" userId="6a16e79a-a2b0-4366-bb23-514057fcf89f" providerId="ADAL" clId="{12279F62-A6C5-4314-B7BA-56E5839F8F65}" dt="2025-03-12T16:14:20.994" v="1030" actId="1036"/>
        <pc:sldMkLst>
          <pc:docMk/>
          <pc:sldMk cId="1762657224" sldId="340"/>
        </pc:sldMkLst>
        <pc:spChg chg="mod">
          <ac:chgData name="Melanie Lang" userId="6a16e79a-a2b0-4366-bb23-514057fcf89f" providerId="ADAL" clId="{12279F62-A6C5-4314-B7BA-56E5839F8F65}" dt="2025-03-12T16:14:20.994" v="1030" actId="1036"/>
          <ac:spMkLst>
            <pc:docMk/>
            <pc:sldMk cId="1762657224" sldId="340"/>
            <ac:spMk id="2" creationId="{2D957981-2CEA-D0E4-1567-CC1A50919199}"/>
          </ac:spMkLst>
        </pc:spChg>
        <pc:spChg chg="del">
          <ac:chgData name="Melanie Lang" userId="6a16e79a-a2b0-4366-bb23-514057fcf89f" providerId="ADAL" clId="{12279F62-A6C5-4314-B7BA-56E5839F8F65}" dt="2025-03-12T16:13:06.206" v="1017"/>
          <ac:spMkLst>
            <pc:docMk/>
            <pc:sldMk cId="1762657224" sldId="340"/>
            <ac:spMk id="3" creationId="{479BFA22-8E97-555D-6306-A2C2F7CF8126}"/>
          </ac:spMkLst>
        </pc:spChg>
        <pc:spChg chg="add mod">
          <ac:chgData name="Melanie Lang" userId="6a16e79a-a2b0-4366-bb23-514057fcf89f" providerId="ADAL" clId="{12279F62-A6C5-4314-B7BA-56E5839F8F65}" dt="2025-03-12T16:13:25.261" v="1020" actId="14100"/>
          <ac:spMkLst>
            <pc:docMk/>
            <pc:sldMk cId="1762657224" sldId="340"/>
            <ac:spMk id="4" creationId="{38C39207-FD05-49A2-74FD-90AAA4AC3016}"/>
          </ac:spMkLst>
        </pc:spChg>
        <pc:spChg chg="mod">
          <ac:chgData name="Melanie Lang" userId="6a16e79a-a2b0-4366-bb23-514057fcf89f" providerId="ADAL" clId="{12279F62-A6C5-4314-B7BA-56E5839F8F65}" dt="2025-03-12T16:13:17.930" v="1018"/>
          <ac:spMkLst>
            <pc:docMk/>
            <pc:sldMk cId="1762657224" sldId="340"/>
            <ac:spMk id="6" creationId="{B097149D-F7EB-10A5-CF74-1166C49B9C18}"/>
          </ac:spMkLst>
        </pc:spChg>
        <pc:spChg chg="mod">
          <ac:chgData name="Melanie Lang" userId="6a16e79a-a2b0-4366-bb23-514057fcf89f" providerId="ADAL" clId="{12279F62-A6C5-4314-B7BA-56E5839F8F65}" dt="2025-03-12T16:13:17.930" v="1018"/>
          <ac:spMkLst>
            <pc:docMk/>
            <pc:sldMk cId="1762657224" sldId="340"/>
            <ac:spMk id="10" creationId="{4CC37998-11B4-06CC-4D0E-AC7E207D4698}"/>
          </ac:spMkLst>
        </pc:spChg>
        <pc:spChg chg="mod">
          <ac:chgData name="Melanie Lang" userId="6a16e79a-a2b0-4366-bb23-514057fcf89f" providerId="ADAL" clId="{12279F62-A6C5-4314-B7BA-56E5839F8F65}" dt="2025-03-12T16:13:17.930" v="1018"/>
          <ac:spMkLst>
            <pc:docMk/>
            <pc:sldMk cId="1762657224" sldId="340"/>
            <ac:spMk id="11" creationId="{F2D896AD-EFEB-CE72-D942-54ED3E29E3AC}"/>
          </ac:spMkLst>
        </pc:spChg>
        <pc:spChg chg="mod">
          <ac:chgData name="Melanie Lang" userId="6a16e79a-a2b0-4366-bb23-514057fcf89f" providerId="ADAL" clId="{12279F62-A6C5-4314-B7BA-56E5839F8F65}" dt="2025-03-12T16:13:17.930" v="1018"/>
          <ac:spMkLst>
            <pc:docMk/>
            <pc:sldMk cId="1762657224" sldId="340"/>
            <ac:spMk id="12" creationId="{ECBC46BD-C473-1C8E-F5B8-2BA43D68E0EA}"/>
          </ac:spMkLst>
        </pc:spChg>
        <pc:spChg chg="mod">
          <ac:chgData name="Melanie Lang" userId="6a16e79a-a2b0-4366-bb23-514057fcf89f" providerId="ADAL" clId="{12279F62-A6C5-4314-B7BA-56E5839F8F65}" dt="2025-03-12T16:13:17.930" v="1018"/>
          <ac:spMkLst>
            <pc:docMk/>
            <pc:sldMk cId="1762657224" sldId="340"/>
            <ac:spMk id="13" creationId="{F175DB79-0931-5C3C-DF99-41477BD7A2B8}"/>
          </ac:spMkLst>
        </pc:spChg>
        <pc:spChg chg="mod">
          <ac:chgData name="Melanie Lang" userId="6a16e79a-a2b0-4366-bb23-514057fcf89f" providerId="ADAL" clId="{12279F62-A6C5-4314-B7BA-56E5839F8F65}" dt="2025-03-12T16:13:17.930" v="1018"/>
          <ac:spMkLst>
            <pc:docMk/>
            <pc:sldMk cId="1762657224" sldId="340"/>
            <ac:spMk id="14" creationId="{A0C2CD98-ED54-6D99-18CC-F4BB8A777E7A}"/>
          </ac:spMkLst>
        </pc:spChg>
        <pc:spChg chg="mod">
          <ac:chgData name="Melanie Lang" userId="6a16e79a-a2b0-4366-bb23-514057fcf89f" providerId="ADAL" clId="{12279F62-A6C5-4314-B7BA-56E5839F8F65}" dt="2025-03-12T16:13:17.930" v="1018"/>
          <ac:spMkLst>
            <pc:docMk/>
            <pc:sldMk cId="1762657224" sldId="340"/>
            <ac:spMk id="15" creationId="{37661ADE-8FDF-3D35-C6A5-26679CD1FACF}"/>
          </ac:spMkLst>
        </pc:spChg>
        <pc:spChg chg="mod">
          <ac:chgData name="Melanie Lang" userId="6a16e79a-a2b0-4366-bb23-514057fcf89f" providerId="ADAL" clId="{12279F62-A6C5-4314-B7BA-56E5839F8F65}" dt="2025-03-12T16:13:17.930" v="1018"/>
          <ac:spMkLst>
            <pc:docMk/>
            <pc:sldMk cId="1762657224" sldId="340"/>
            <ac:spMk id="16" creationId="{0BB9AFF9-C92B-D087-BF16-E4ACDD660ECD}"/>
          </ac:spMkLst>
        </pc:spChg>
        <pc:spChg chg="mod">
          <ac:chgData name="Melanie Lang" userId="6a16e79a-a2b0-4366-bb23-514057fcf89f" providerId="ADAL" clId="{12279F62-A6C5-4314-B7BA-56E5839F8F65}" dt="2025-03-12T16:13:17.930" v="1018"/>
          <ac:spMkLst>
            <pc:docMk/>
            <pc:sldMk cId="1762657224" sldId="340"/>
            <ac:spMk id="17" creationId="{8D8A8E27-C0F4-F103-3D02-6F0DB310C0C8}"/>
          </ac:spMkLst>
        </pc:spChg>
        <pc:spChg chg="mod">
          <ac:chgData name="Melanie Lang" userId="6a16e79a-a2b0-4366-bb23-514057fcf89f" providerId="ADAL" clId="{12279F62-A6C5-4314-B7BA-56E5839F8F65}" dt="2025-03-12T16:13:17.930" v="1018"/>
          <ac:spMkLst>
            <pc:docMk/>
            <pc:sldMk cId="1762657224" sldId="340"/>
            <ac:spMk id="18" creationId="{C6267BF6-A524-C349-3D38-4DB10780AEE3}"/>
          </ac:spMkLst>
        </pc:spChg>
        <pc:spChg chg="mod">
          <ac:chgData name="Melanie Lang" userId="6a16e79a-a2b0-4366-bb23-514057fcf89f" providerId="ADAL" clId="{12279F62-A6C5-4314-B7BA-56E5839F8F65}" dt="2025-03-12T16:13:33.721" v="1022"/>
          <ac:spMkLst>
            <pc:docMk/>
            <pc:sldMk cId="1762657224" sldId="340"/>
            <ac:spMk id="22" creationId="{8DB1368C-9ED4-0F4B-DD0F-A030FA08D4E0}"/>
          </ac:spMkLst>
        </pc:spChg>
        <pc:spChg chg="mod">
          <ac:chgData name="Melanie Lang" userId="6a16e79a-a2b0-4366-bb23-514057fcf89f" providerId="ADAL" clId="{12279F62-A6C5-4314-B7BA-56E5839F8F65}" dt="2025-03-12T16:13:33.721" v="1022"/>
          <ac:spMkLst>
            <pc:docMk/>
            <pc:sldMk cId="1762657224" sldId="340"/>
            <ac:spMk id="23" creationId="{4296384F-3F49-43DC-25E5-7E4F1E48FD0E}"/>
          </ac:spMkLst>
        </pc:spChg>
        <pc:spChg chg="mod">
          <ac:chgData name="Melanie Lang" userId="6a16e79a-a2b0-4366-bb23-514057fcf89f" providerId="ADAL" clId="{12279F62-A6C5-4314-B7BA-56E5839F8F65}" dt="2025-03-12T16:13:33.721" v="1022"/>
          <ac:spMkLst>
            <pc:docMk/>
            <pc:sldMk cId="1762657224" sldId="340"/>
            <ac:spMk id="24" creationId="{15CDC06E-CBB4-C4DE-89AB-0D4FEFF9E722}"/>
          </ac:spMkLst>
        </pc:spChg>
        <pc:spChg chg="mod">
          <ac:chgData name="Melanie Lang" userId="6a16e79a-a2b0-4366-bb23-514057fcf89f" providerId="ADAL" clId="{12279F62-A6C5-4314-B7BA-56E5839F8F65}" dt="2025-03-12T16:13:33.721" v="1022"/>
          <ac:spMkLst>
            <pc:docMk/>
            <pc:sldMk cId="1762657224" sldId="340"/>
            <ac:spMk id="25" creationId="{6884B5A1-8E27-B33A-4DF8-234EB769CBC7}"/>
          </ac:spMkLst>
        </pc:spChg>
        <pc:spChg chg="mod">
          <ac:chgData name="Melanie Lang" userId="6a16e79a-a2b0-4366-bb23-514057fcf89f" providerId="ADAL" clId="{12279F62-A6C5-4314-B7BA-56E5839F8F65}" dt="2025-03-12T16:13:33.721" v="1022"/>
          <ac:spMkLst>
            <pc:docMk/>
            <pc:sldMk cId="1762657224" sldId="340"/>
            <ac:spMk id="28" creationId="{3FFB06FD-EB03-E337-61C9-12BB2EB05EC9}"/>
          </ac:spMkLst>
        </pc:spChg>
        <pc:spChg chg="mod">
          <ac:chgData name="Melanie Lang" userId="6a16e79a-a2b0-4366-bb23-514057fcf89f" providerId="ADAL" clId="{12279F62-A6C5-4314-B7BA-56E5839F8F65}" dt="2025-03-12T16:13:33.721" v="1022"/>
          <ac:spMkLst>
            <pc:docMk/>
            <pc:sldMk cId="1762657224" sldId="340"/>
            <ac:spMk id="29" creationId="{F429E75E-E4B2-9FC1-92D7-33322AD61022}"/>
          </ac:spMkLst>
        </pc:spChg>
        <pc:spChg chg="mod">
          <ac:chgData name="Melanie Lang" userId="6a16e79a-a2b0-4366-bb23-514057fcf89f" providerId="ADAL" clId="{12279F62-A6C5-4314-B7BA-56E5839F8F65}" dt="2025-03-12T16:13:33.721" v="1022"/>
          <ac:spMkLst>
            <pc:docMk/>
            <pc:sldMk cId="1762657224" sldId="340"/>
            <ac:spMk id="30" creationId="{7EED09E6-1023-D951-CF2D-2FFBADA3BC2B}"/>
          </ac:spMkLst>
        </pc:spChg>
        <pc:spChg chg="mod">
          <ac:chgData name="Melanie Lang" userId="6a16e79a-a2b0-4366-bb23-514057fcf89f" providerId="ADAL" clId="{12279F62-A6C5-4314-B7BA-56E5839F8F65}" dt="2025-03-12T16:13:33.721" v="1022"/>
          <ac:spMkLst>
            <pc:docMk/>
            <pc:sldMk cId="1762657224" sldId="340"/>
            <ac:spMk id="31" creationId="{72BDCCA8-395A-1F3F-DED5-450026E9BF64}"/>
          </ac:spMkLst>
        </pc:spChg>
        <pc:spChg chg="mod">
          <ac:chgData name="Melanie Lang" userId="6a16e79a-a2b0-4366-bb23-514057fcf89f" providerId="ADAL" clId="{12279F62-A6C5-4314-B7BA-56E5839F8F65}" dt="2025-03-12T16:13:33.721" v="1022"/>
          <ac:spMkLst>
            <pc:docMk/>
            <pc:sldMk cId="1762657224" sldId="340"/>
            <ac:spMk id="32" creationId="{E7B9137A-AF47-8ED5-344D-C49B34362771}"/>
          </ac:spMkLst>
        </pc:spChg>
        <pc:grpChg chg="mod">
          <ac:chgData name="Melanie Lang" userId="6a16e79a-a2b0-4366-bb23-514057fcf89f" providerId="ADAL" clId="{12279F62-A6C5-4314-B7BA-56E5839F8F65}" dt="2025-03-12T16:13:29.237" v="1021" actId="1076"/>
          <ac:grpSpMkLst>
            <pc:docMk/>
            <pc:sldMk cId="1762657224" sldId="340"/>
            <ac:grpSpMk id="5" creationId="{AB0D94CA-0D97-2EB7-AB23-BF1A61938F8F}"/>
          </ac:grpSpMkLst>
        </pc:grpChg>
        <pc:grpChg chg="mod">
          <ac:chgData name="Melanie Lang" userId="6a16e79a-a2b0-4366-bb23-514057fcf89f" providerId="ADAL" clId="{12279F62-A6C5-4314-B7BA-56E5839F8F65}" dt="2025-03-12T16:13:39.834" v="1023" actId="1076"/>
          <ac:grpSpMkLst>
            <pc:docMk/>
            <pc:sldMk cId="1762657224" sldId="340"/>
            <ac:grpSpMk id="19" creationId="{E8A9CC2D-C028-DF71-A684-1332D4710ABB}"/>
          </ac:grpSpMkLst>
        </pc:grpChg>
        <pc:grpChg chg="mod">
          <ac:chgData name="Melanie Lang" userId="6a16e79a-a2b0-4366-bb23-514057fcf89f" providerId="ADAL" clId="{12279F62-A6C5-4314-B7BA-56E5839F8F65}" dt="2025-03-12T16:13:33.721" v="1022"/>
          <ac:grpSpMkLst>
            <pc:docMk/>
            <pc:sldMk cId="1762657224" sldId="340"/>
            <ac:grpSpMk id="20" creationId="{1CEF2BA9-6E97-5BB5-442D-AAC75E3E1CC2}"/>
          </ac:grpSpMkLst>
        </pc:grpChg>
      </pc:sldChg>
      <pc:sldChg chg="addSp delSp modSp add mod">
        <pc:chgData name="Melanie Lang" userId="6a16e79a-a2b0-4366-bb23-514057fcf89f" providerId="ADAL" clId="{12279F62-A6C5-4314-B7BA-56E5839F8F65}" dt="2025-03-12T16:16:23.843" v="1046" actId="1036"/>
        <pc:sldMkLst>
          <pc:docMk/>
          <pc:sldMk cId="2889762873" sldId="341"/>
        </pc:sldMkLst>
        <pc:spChg chg="del">
          <ac:chgData name="Melanie Lang" userId="6a16e79a-a2b0-4366-bb23-514057fcf89f" providerId="ADAL" clId="{12279F62-A6C5-4314-B7BA-56E5839F8F65}" dt="2025-03-12T16:14:58.106" v="1033"/>
          <ac:spMkLst>
            <pc:docMk/>
            <pc:sldMk cId="2889762873" sldId="341"/>
            <ac:spMk id="2" creationId="{2D957981-2CEA-D0E4-1567-CC1A50919199}"/>
          </ac:spMkLst>
        </pc:spChg>
        <pc:spChg chg="mod">
          <ac:chgData name="Melanie Lang" userId="6a16e79a-a2b0-4366-bb23-514057fcf89f" providerId="ADAL" clId="{12279F62-A6C5-4314-B7BA-56E5839F8F65}" dt="2025-03-12T16:15:20.642" v="1038" actId="14100"/>
          <ac:spMkLst>
            <pc:docMk/>
            <pc:sldMk cId="2889762873" sldId="341"/>
            <ac:spMk id="3" creationId="{479BFA22-8E97-555D-6306-A2C2F7CF8126}"/>
          </ac:spMkLst>
        </pc:spChg>
        <pc:spChg chg="add mod">
          <ac:chgData name="Melanie Lang" userId="6a16e79a-a2b0-4366-bb23-514057fcf89f" providerId="ADAL" clId="{12279F62-A6C5-4314-B7BA-56E5839F8F65}" dt="2025-03-12T16:16:23.843" v="1046" actId="1036"/>
          <ac:spMkLst>
            <pc:docMk/>
            <pc:sldMk cId="2889762873" sldId="341"/>
            <ac:spMk id="4" creationId="{D1EE77B0-37FB-9728-24A3-830027BE2244}"/>
          </ac:spMkLst>
        </pc:spChg>
        <pc:spChg chg="mod">
          <ac:chgData name="Melanie Lang" userId="6a16e79a-a2b0-4366-bb23-514057fcf89f" providerId="ADAL" clId="{12279F62-A6C5-4314-B7BA-56E5839F8F65}" dt="2025-03-12T16:15:14.839" v="1036"/>
          <ac:spMkLst>
            <pc:docMk/>
            <pc:sldMk cId="2889762873" sldId="341"/>
            <ac:spMk id="6" creationId="{23D281E1-D705-F6DB-66F2-56C7C91C8588}"/>
          </ac:spMkLst>
        </pc:spChg>
        <pc:spChg chg="mod">
          <ac:chgData name="Melanie Lang" userId="6a16e79a-a2b0-4366-bb23-514057fcf89f" providerId="ADAL" clId="{12279F62-A6C5-4314-B7BA-56E5839F8F65}" dt="2025-03-12T16:15:14.839" v="1036"/>
          <ac:spMkLst>
            <pc:docMk/>
            <pc:sldMk cId="2889762873" sldId="341"/>
            <ac:spMk id="7" creationId="{EAC9CD79-5F9A-3D42-C353-94E39F3C23A5}"/>
          </ac:spMkLst>
        </pc:spChg>
        <pc:spChg chg="mod">
          <ac:chgData name="Melanie Lang" userId="6a16e79a-a2b0-4366-bb23-514057fcf89f" providerId="ADAL" clId="{12279F62-A6C5-4314-B7BA-56E5839F8F65}" dt="2025-03-12T16:15:26.774" v="1039"/>
          <ac:spMkLst>
            <pc:docMk/>
            <pc:sldMk cId="2889762873" sldId="341"/>
            <ac:spMk id="9" creationId="{97F02C0F-498E-4873-C978-43FF6F7A9697}"/>
          </ac:spMkLst>
        </pc:spChg>
        <pc:spChg chg="mod">
          <ac:chgData name="Melanie Lang" userId="6a16e79a-a2b0-4366-bb23-514057fcf89f" providerId="ADAL" clId="{12279F62-A6C5-4314-B7BA-56E5839F8F65}" dt="2025-03-12T16:15:26.774" v="1039"/>
          <ac:spMkLst>
            <pc:docMk/>
            <pc:sldMk cId="2889762873" sldId="341"/>
            <ac:spMk id="10" creationId="{6F403737-775E-D606-B506-C730406ABD52}"/>
          </ac:spMkLst>
        </pc:spChg>
        <pc:grpChg chg="add mod">
          <ac:chgData name="Melanie Lang" userId="6a16e79a-a2b0-4366-bb23-514057fcf89f" providerId="ADAL" clId="{12279F62-A6C5-4314-B7BA-56E5839F8F65}" dt="2025-03-12T16:15:14.839" v="1036"/>
          <ac:grpSpMkLst>
            <pc:docMk/>
            <pc:sldMk cId="2889762873" sldId="341"/>
            <ac:grpSpMk id="5" creationId="{D243AEDE-943D-0D84-D59A-30DC8EBE966F}"/>
          </ac:grpSpMkLst>
        </pc:grpChg>
        <pc:grpChg chg="add mod">
          <ac:chgData name="Melanie Lang" userId="6a16e79a-a2b0-4366-bb23-514057fcf89f" providerId="ADAL" clId="{12279F62-A6C5-4314-B7BA-56E5839F8F65}" dt="2025-03-12T16:15:26.774" v="1039"/>
          <ac:grpSpMkLst>
            <pc:docMk/>
            <pc:sldMk cId="2889762873" sldId="341"/>
            <ac:grpSpMk id="8" creationId="{935CBA99-E5E5-BB08-F7E0-57CC4AF98867}"/>
          </ac:grpSpMkLst>
        </pc:grpChg>
      </pc:sldChg>
      <pc:sldChg chg="addSp modSp add mod">
        <pc:chgData name="Melanie Lang" userId="6a16e79a-a2b0-4366-bb23-514057fcf89f" providerId="ADAL" clId="{12279F62-A6C5-4314-B7BA-56E5839F8F65}" dt="2025-03-12T16:17:53.207" v="1064" actId="1036"/>
        <pc:sldMkLst>
          <pc:docMk/>
          <pc:sldMk cId="4179195009" sldId="342"/>
        </pc:sldMkLst>
        <pc:spChg chg="mod">
          <ac:chgData name="Melanie Lang" userId="6a16e79a-a2b0-4366-bb23-514057fcf89f" providerId="ADAL" clId="{12279F62-A6C5-4314-B7BA-56E5839F8F65}" dt="2025-03-12T16:17:53.207" v="1064" actId="1036"/>
          <ac:spMkLst>
            <pc:docMk/>
            <pc:sldMk cId="4179195009" sldId="342"/>
            <ac:spMk id="2" creationId="{2D957981-2CEA-D0E4-1567-CC1A50919199}"/>
          </ac:spMkLst>
        </pc:spChg>
        <pc:spChg chg="add mod">
          <ac:chgData name="Melanie Lang" userId="6a16e79a-a2b0-4366-bb23-514057fcf89f" providerId="ADAL" clId="{12279F62-A6C5-4314-B7BA-56E5839F8F65}" dt="2025-03-12T16:16:42.468" v="1049"/>
          <ac:spMkLst>
            <pc:docMk/>
            <pc:sldMk cId="4179195009" sldId="342"/>
            <ac:spMk id="4" creationId="{2DACE731-0D5B-FAC7-098B-B9C23773E953}"/>
          </ac:spMkLst>
        </pc:spChg>
        <pc:spChg chg="add mod">
          <ac:chgData name="Melanie Lang" userId="6a16e79a-a2b0-4366-bb23-514057fcf89f" providerId="ADAL" clId="{12279F62-A6C5-4314-B7BA-56E5839F8F65}" dt="2025-03-12T16:16:47.818" v="1050"/>
          <ac:spMkLst>
            <pc:docMk/>
            <pc:sldMk cId="4179195009" sldId="342"/>
            <ac:spMk id="5" creationId="{C4278AD3-2BD7-5D18-4EC6-DF26D37A8216}"/>
          </ac:spMkLst>
        </pc:spChg>
        <pc:spChg chg="add mod">
          <ac:chgData name="Melanie Lang" userId="6a16e79a-a2b0-4366-bb23-514057fcf89f" providerId="ADAL" clId="{12279F62-A6C5-4314-B7BA-56E5839F8F65}" dt="2025-03-12T16:16:53.279" v="1051"/>
          <ac:spMkLst>
            <pc:docMk/>
            <pc:sldMk cId="4179195009" sldId="342"/>
            <ac:spMk id="6" creationId="{E7A14EB1-4F15-F496-3064-09DBE2830D82}"/>
          </ac:spMkLst>
        </pc:spChg>
        <pc:spChg chg="mod">
          <ac:chgData name="Melanie Lang" userId="6a16e79a-a2b0-4366-bb23-514057fcf89f" providerId="ADAL" clId="{12279F62-A6C5-4314-B7BA-56E5839F8F65}" dt="2025-03-12T16:17:19.849" v="1052"/>
          <ac:spMkLst>
            <pc:docMk/>
            <pc:sldMk cId="4179195009" sldId="342"/>
            <ac:spMk id="8" creationId="{C61109E3-165D-1B18-995A-9110D289AC6B}"/>
          </ac:spMkLst>
        </pc:spChg>
        <pc:spChg chg="mod">
          <ac:chgData name="Melanie Lang" userId="6a16e79a-a2b0-4366-bb23-514057fcf89f" providerId="ADAL" clId="{12279F62-A6C5-4314-B7BA-56E5839F8F65}" dt="2025-03-12T16:17:19.849" v="1052"/>
          <ac:spMkLst>
            <pc:docMk/>
            <pc:sldMk cId="4179195009" sldId="342"/>
            <ac:spMk id="9" creationId="{126B68B5-F064-FE02-34AB-7BF4FE49D55E}"/>
          </ac:spMkLst>
        </pc:spChg>
        <pc:spChg chg="mod">
          <ac:chgData name="Melanie Lang" userId="6a16e79a-a2b0-4366-bb23-514057fcf89f" providerId="ADAL" clId="{12279F62-A6C5-4314-B7BA-56E5839F8F65}" dt="2025-03-12T16:17:19.849" v="1052"/>
          <ac:spMkLst>
            <pc:docMk/>
            <pc:sldMk cId="4179195009" sldId="342"/>
            <ac:spMk id="10" creationId="{70A5CDD2-DF59-1020-2683-F179B7F9F119}"/>
          </ac:spMkLst>
        </pc:spChg>
        <pc:spChg chg="mod">
          <ac:chgData name="Melanie Lang" userId="6a16e79a-a2b0-4366-bb23-514057fcf89f" providerId="ADAL" clId="{12279F62-A6C5-4314-B7BA-56E5839F8F65}" dt="2025-03-12T16:17:19.849" v="1052"/>
          <ac:spMkLst>
            <pc:docMk/>
            <pc:sldMk cId="4179195009" sldId="342"/>
            <ac:spMk id="11" creationId="{6D0978BC-ED5E-B583-CA41-BA77E2B5EDE0}"/>
          </ac:spMkLst>
        </pc:spChg>
        <pc:spChg chg="mod">
          <ac:chgData name="Melanie Lang" userId="6a16e79a-a2b0-4366-bb23-514057fcf89f" providerId="ADAL" clId="{12279F62-A6C5-4314-B7BA-56E5839F8F65}" dt="2025-03-12T16:17:19.849" v="1052"/>
          <ac:spMkLst>
            <pc:docMk/>
            <pc:sldMk cId="4179195009" sldId="342"/>
            <ac:spMk id="12" creationId="{C9476C1E-A546-D28B-BEA6-DB30B5647DC5}"/>
          </ac:spMkLst>
        </pc:spChg>
        <pc:spChg chg="mod">
          <ac:chgData name="Melanie Lang" userId="6a16e79a-a2b0-4366-bb23-514057fcf89f" providerId="ADAL" clId="{12279F62-A6C5-4314-B7BA-56E5839F8F65}" dt="2025-03-12T16:17:19.849" v="1052"/>
          <ac:spMkLst>
            <pc:docMk/>
            <pc:sldMk cId="4179195009" sldId="342"/>
            <ac:spMk id="13" creationId="{5ACF28C8-B92C-4488-E0E2-7F1B74DB9B0A}"/>
          </ac:spMkLst>
        </pc:spChg>
        <pc:grpChg chg="add mod">
          <ac:chgData name="Melanie Lang" userId="6a16e79a-a2b0-4366-bb23-514057fcf89f" providerId="ADAL" clId="{12279F62-A6C5-4314-B7BA-56E5839F8F65}" dt="2025-03-12T16:17:19.849" v="1052"/>
          <ac:grpSpMkLst>
            <pc:docMk/>
            <pc:sldMk cId="4179195009" sldId="342"/>
            <ac:grpSpMk id="7" creationId="{82919875-A0F1-5087-1E89-C7BAEC10E084}"/>
          </ac:grpSpMkLst>
        </pc:grpChg>
      </pc:sldChg>
      <pc:sldChg chg="addSp modSp add mod">
        <pc:chgData name="Melanie Lang" userId="6a16e79a-a2b0-4366-bb23-514057fcf89f" providerId="ADAL" clId="{12279F62-A6C5-4314-B7BA-56E5839F8F65}" dt="2025-03-12T16:20:57.512" v="1091"/>
        <pc:sldMkLst>
          <pc:docMk/>
          <pc:sldMk cId="1256295496" sldId="343"/>
        </pc:sldMkLst>
        <pc:spChg chg="mod">
          <ac:chgData name="Melanie Lang" userId="6a16e79a-a2b0-4366-bb23-514057fcf89f" providerId="ADAL" clId="{12279F62-A6C5-4314-B7BA-56E5839F8F65}" dt="2025-03-12T16:20:46.032" v="1089" actId="1076"/>
          <ac:spMkLst>
            <pc:docMk/>
            <pc:sldMk cId="1256295496" sldId="343"/>
            <ac:spMk id="2" creationId="{2D957981-2CEA-D0E4-1567-CC1A50919199}"/>
          </ac:spMkLst>
        </pc:spChg>
        <pc:spChg chg="add mod">
          <ac:chgData name="Melanie Lang" userId="6a16e79a-a2b0-4366-bb23-514057fcf89f" providerId="ADAL" clId="{12279F62-A6C5-4314-B7BA-56E5839F8F65}" dt="2025-03-12T16:20:40.462" v="1088"/>
          <ac:spMkLst>
            <pc:docMk/>
            <pc:sldMk cId="1256295496" sldId="343"/>
            <ac:spMk id="4" creationId="{9558CACD-A6F2-DDA9-7217-43DBED5D80B3}"/>
          </ac:spMkLst>
        </pc:spChg>
        <pc:spChg chg="add mod">
          <ac:chgData name="Melanie Lang" userId="6a16e79a-a2b0-4366-bb23-514057fcf89f" providerId="ADAL" clId="{12279F62-A6C5-4314-B7BA-56E5839F8F65}" dt="2025-03-12T16:20:51.439" v="1090"/>
          <ac:spMkLst>
            <pc:docMk/>
            <pc:sldMk cId="1256295496" sldId="343"/>
            <ac:spMk id="5" creationId="{9897E998-30EB-EA16-77A8-99DC34BDA976}"/>
          </ac:spMkLst>
        </pc:spChg>
        <pc:spChg chg="add mod">
          <ac:chgData name="Melanie Lang" userId="6a16e79a-a2b0-4366-bb23-514057fcf89f" providerId="ADAL" clId="{12279F62-A6C5-4314-B7BA-56E5839F8F65}" dt="2025-03-12T16:20:57.512" v="1091"/>
          <ac:spMkLst>
            <pc:docMk/>
            <pc:sldMk cId="1256295496" sldId="343"/>
            <ac:spMk id="6" creationId="{C4BFB944-CC7E-7F08-4CFA-CC6F31E2DF69}"/>
          </ac:spMkLst>
        </pc:spChg>
      </pc:sldChg>
      <pc:sldChg chg="add del">
        <pc:chgData name="Melanie Lang" userId="6a16e79a-a2b0-4366-bb23-514057fcf89f" providerId="ADAL" clId="{12279F62-A6C5-4314-B7BA-56E5839F8F65}" dt="2025-03-12T16:18:23.679" v="1068" actId="47"/>
        <pc:sldMkLst>
          <pc:docMk/>
          <pc:sldMk cId="2357883430" sldId="343"/>
        </pc:sldMkLst>
      </pc:sldChg>
      <pc:sldChg chg="add del">
        <pc:chgData name="Melanie Lang" userId="6a16e79a-a2b0-4366-bb23-514057fcf89f" providerId="ADAL" clId="{12279F62-A6C5-4314-B7BA-56E5839F8F65}" dt="2025-03-12T16:18:31.977" v="1070" actId="47"/>
        <pc:sldMkLst>
          <pc:docMk/>
          <pc:sldMk cId="3325482977" sldId="343"/>
        </pc:sldMkLst>
      </pc:sldChg>
      <pc:sldChg chg="modSp add mod">
        <pc:chgData name="Melanie Lang" userId="6a16e79a-a2b0-4366-bb23-514057fcf89f" providerId="ADAL" clId="{12279F62-A6C5-4314-B7BA-56E5839F8F65}" dt="2025-03-12T16:23:55.847" v="1116" actId="20577"/>
        <pc:sldMkLst>
          <pc:docMk/>
          <pc:sldMk cId="1601202130" sldId="344"/>
        </pc:sldMkLst>
        <pc:spChg chg="mod">
          <ac:chgData name="Melanie Lang" userId="6a16e79a-a2b0-4366-bb23-514057fcf89f" providerId="ADAL" clId="{12279F62-A6C5-4314-B7BA-56E5839F8F65}" dt="2025-03-12T16:23:55.847" v="1116" actId="20577"/>
          <ac:spMkLst>
            <pc:docMk/>
            <pc:sldMk cId="1601202130" sldId="344"/>
            <ac:spMk id="2" creationId="{AD3AEA42-0C07-E092-1717-321CB1911342}"/>
          </ac:spMkLst>
        </pc:spChg>
      </pc:sldChg>
      <pc:sldChg chg="add del">
        <pc:chgData name="Melanie Lang" userId="6a16e79a-a2b0-4366-bb23-514057fcf89f" providerId="ADAL" clId="{12279F62-A6C5-4314-B7BA-56E5839F8F65}" dt="2025-03-12T16:21:49.540" v="1098" actId="47"/>
        <pc:sldMkLst>
          <pc:docMk/>
          <pc:sldMk cId="3470483977" sldId="344"/>
        </pc:sldMkLst>
      </pc:sldChg>
      <pc:sldChg chg="addSp modSp add mod">
        <pc:chgData name="Melanie Lang" userId="6a16e79a-a2b0-4366-bb23-514057fcf89f" providerId="ADAL" clId="{12279F62-A6C5-4314-B7BA-56E5839F8F65}" dt="2025-03-12T16:25:41.651" v="1131"/>
        <pc:sldMkLst>
          <pc:docMk/>
          <pc:sldMk cId="3553428847" sldId="345"/>
        </pc:sldMkLst>
        <pc:spChg chg="mod">
          <ac:chgData name="Melanie Lang" userId="6a16e79a-a2b0-4366-bb23-514057fcf89f" providerId="ADAL" clId="{12279F62-A6C5-4314-B7BA-56E5839F8F65}" dt="2025-03-12T16:25:23.025" v="1128" actId="120"/>
          <ac:spMkLst>
            <pc:docMk/>
            <pc:sldMk cId="3553428847" sldId="345"/>
            <ac:spMk id="2" creationId="{2D957981-2CEA-D0E4-1567-CC1A50919199}"/>
          </ac:spMkLst>
        </pc:spChg>
        <pc:spChg chg="mod">
          <ac:chgData name="Melanie Lang" userId="6a16e79a-a2b0-4366-bb23-514057fcf89f" providerId="ADAL" clId="{12279F62-A6C5-4314-B7BA-56E5839F8F65}" dt="2025-03-12T16:25:33.303" v="1129"/>
          <ac:spMkLst>
            <pc:docMk/>
            <pc:sldMk cId="3553428847" sldId="345"/>
            <ac:spMk id="6" creationId="{912C6834-5921-B9FC-DDAC-6963F8AFD121}"/>
          </ac:spMkLst>
        </pc:spChg>
        <pc:spChg chg="mod">
          <ac:chgData name="Melanie Lang" userId="6a16e79a-a2b0-4366-bb23-514057fcf89f" providerId="ADAL" clId="{12279F62-A6C5-4314-B7BA-56E5839F8F65}" dt="2025-03-12T16:25:33.303" v="1129"/>
          <ac:spMkLst>
            <pc:docMk/>
            <pc:sldMk cId="3553428847" sldId="345"/>
            <ac:spMk id="7" creationId="{6D0804D5-2BB5-8A62-AF70-77AFA0D161C0}"/>
          </ac:spMkLst>
        </pc:spChg>
        <pc:spChg chg="add mod">
          <ac:chgData name="Melanie Lang" userId="6a16e79a-a2b0-4366-bb23-514057fcf89f" providerId="ADAL" clId="{12279F62-A6C5-4314-B7BA-56E5839F8F65}" dt="2025-03-12T16:25:41.651" v="1131"/>
          <ac:spMkLst>
            <pc:docMk/>
            <pc:sldMk cId="3553428847" sldId="345"/>
            <ac:spMk id="8" creationId="{1EAF81DD-5845-0361-5381-2A7AE62435CB}"/>
          </ac:spMkLst>
        </pc:spChg>
        <pc:grpChg chg="add mod">
          <ac:chgData name="Melanie Lang" userId="6a16e79a-a2b0-4366-bb23-514057fcf89f" providerId="ADAL" clId="{12279F62-A6C5-4314-B7BA-56E5839F8F65}" dt="2025-03-12T16:25:33.303" v="1129"/>
          <ac:grpSpMkLst>
            <pc:docMk/>
            <pc:sldMk cId="3553428847" sldId="345"/>
            <ac:grpSpMk id="5" creationId="{1D1A0E31-6AE6-F8E9-CC8B-467C33577A2C}"/>
          </ac:grpSpMkLst>
        </pc:grpChg>
        <pc:graphicFrameChg chg="add mod">
          <ac:chgData name="Melanie Lang" userId="6a16e79a-a2b0-4366-bb23-514057fcf89f" providerId="ADAL" clId="{12279F62-A6C5-4314-B7BA-56E5839F8F65}" dt="2025-03-12T16:24:55.019" v="1121"/>
          <ac:graphicFrameMkLst>
            <pc:docMk/>
            <pc:sldMk cId="3553428847" sldId="345"/>
            <ac:graphicFrameMk id="4" creationId="{7FFE365C-6E2B-2A09-C888-E9B65F0864E4}"/>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FD0803-759F-C142-9F84-45D1D12C488C}" type="doc">
      <dgm:prSet loTypeId="urn:microsoft.com/office/officeart/2005/8/layout/matrix1" loCatId="" qsTypeId="urn:microsoft.com/office/officeart/2005/8/quickstyle/simple1" qsCatId="simple" csTypeId="urn:microsoft.com/office/officeart/2005/8/colors/accent6_2" csCatId="accent6" phldr="1"/>
      <dgm:spPr/>
      <dgm:t>
        <a:bodyPr/>
        <a:lstStyle/>
        <a:p>
          <a:endParaRPr lang="es-ES"/>
        </a:p>
      </dgm:t>
    </dgm:pt>
    <dgm:pt modelId="{DDF7582A-FBAC-7548-A5DB-7564C351653B}">
      <dgm:prSet phldrT="[Texto]"/>
      <dgm:spPr/>
      <dgm:t>
        <a:bodyPr/>
        <a:lstStyle/>
        <a:p>
          <a:r>
            <a:rPr lang="en-GB" noProof="0" dirty="0"/>
            <a:t>FEMALE</a:t>
          </a:r>
        </a:p>
      </dgm:t>
      <dgm:extLst>
        <a:ext uri="{E40237B7-FDA0-4F09-8148-C483321AD2D9}">
          <dgm14:cNvPr xmlns:dgm14="http://schemas.microsoft.com/office/drawing/2010/diagram" id="0" name="" descr="female"/>
        </a:ext>
      </dgm:extLst>
    </dgm:pt>
    <dgm:pt modelId="{64FDC367-B16C-C542-AB1F-BC9E39331C5F}" type="parTrans" cxnId="{D7E38C59-D19C-6345-A787-6318DA6DDFCE}">
      <dgm:prSet/>
      <dgm:spPr/>
      <dgm:t>
        <a:bodyPr/>
        <a:lstStyle/>
        <a:p>
          <a:endParaRPr lang="es-ES"/>
        </a:p>
      </dgm:t>
    </dgm:pt>
    <dgm:pt modelId="{4B1DE4AC-D8AF-4B41-AAE7-35DC8D8ADF4C}" type="sibTrans" cxnId="{D7E38C59-D19C-6345-A787-6318DA6DDFCE}">
      <dgm:prSet/>
      <dgm:spPr/>
      <dgm:t>
        <a:bodyPr/>
        <a:lstStyle/>
        <a:p>
          <a:endParaRPr lang="es-ES"/>
        </a:p>
      </dgm:t>
    </dgm:pt>
    <dgm:pt modelId="{7264584E-B405-5B4E-95F9-2225687D9002}">
      <dgm:prSet phldrT="[Texto]"/>
      <dgm:spPr>
        <a:solidFill>
          <a:schemeClr val="accent6">
            <a:lumMod val="60000"/>
            <a:lumOff val="40000"/>
          </a:schemeClr>
        </a:solidFill>
      </dgm:spPr>
      <dgm:t>
        <a:bodyPr/>
        <a:lstStyle/>
        <a:p>
          <a:r>
            <a:rPr lang="en-GB" b="1" noProof="0" dirty="0">
              <a:solidFill>
                <a:schemeClr val="tx1"/>
              </a:solidFill>
            </a:rPr>
            <a:t>14-16 YEARS</a:t>
          </a:r>
        </a:p>
      </dgm:t>
    </dgm:pt>
    <dgm:pt modelId="{E66C4FBB-EC73-1A4A-89D6-1F4F961D0F31}" type="parTrans" cxnId="{016F0210-3321-C742-BBCF-CA7C564DFAEE}">
      <dgm:prSet/>
      <dgm:spPr/>
      <dgm:t>
        <a:bodyPr/>
        <a:lstStyle/>
        <a:p>
          <a:endParaRPr lang="es-ES"/>
        </a:p>
      </dgm:t>
    </dgm:pt>
    <dgm:pt modelId="{DA37418C-05D7-D042-9B92-9B283F6D608B}" type="sibTrans" cxnId="{016F0210-3321-C742-BBCF-CA7C564DFAEE}">
      <dgm:prSet/>
      <dgm:spPr/>
      <dgm:t>
        <a:bodyPr/>
        <a:lstStyle/>
        <a:p>
          <a:endParaRPr lang="es-ES"/>
        </a:p>
      </dgm:t>
    </dgm:pt>
    <dgm:pt modelId="{EDEFFC58-4558-8247-8833-13E3FC883C1F}">
      <dgm:prSet phldrT="[Texto]"/>
      <dgm:spPr>
        <a:solidFill>
          <a:schemeClr val="accent6">
            <a:lumMod val="60000"/>
            <a:lumOff val="40000"/>
          </a:schemeClr>
        </a:solidFill>
      </dgm:spPr>
      <dgm:t>
        <a:bodyPr/>
        <a:lstStyle/>
        <a:p>
          <a:r>
            <a:rPr lang="en-GB" b="1" noProof="0" dirty="0">
              <a:solidFill>
                <a:schemeClr val="tx1"/>
              </a:solidFill>
            </a:rPr>
            <a:t>FEDERATED SPORT</a:t>
          </a:r>
        </a:p>
      </dgm:t>
    </dgm:pt>
    <dgm:pt modelId="{F59CB5BD-F5FE-2B4E-836D-C2CC4D993701}" type="parTrans" cxnId="{C07EBFC6-20AB-D545-81AA-551465CC6726}">
      <dgm:prSet/>
      <dgm:spPr/>
      <dgm:t>
        <a:bodyPr/>
        <a:lstStyle/>
        <a:p>
          <a:endParaRPr lang="es-ES"/>
        </a:p>
      </dgm:t>
    </dgm:pt>
    <dgm:pt modelId="{0F421B2F-0ECC-324E-91B4-4D9B6B322A83}" type="sibTrans" cxnId="{C07EBFC6-20AB-D545-81AA-551465CC6726}">
      <dgm:prSet/>
      <dgm:spPr/>
      <dgm:t>
        <a:bodyPr/>
        <a:lstStyle/>
        <a:p>
          <a:endParaRPr lang="es-ES"/>
        </a:p>
      </dgm:t>
    </dgm:pt>
    <dgm:pt modelId="{A8B82320-9623-BD48-9096-68C4CFD32D78}">
      <dgm:prSet phldrT="[Texto]"/>
      <dgm:spPr>
        <a:solidFill>
          <a:schemeClr val="accent6">
            <a:lumMod val="60000"/>
            <a:lumOff val="40000"/>
          </a:schemeClr>
        </a:solidFill>
      </dgm:spPr>
      <dgm:t>
        <a:bodyPr/>
        <a:lstStyle/>
        <a:p>
          <a:r>
            <a:rPr lang="en-GB" b="1" noProof="0" dirty="0">
              <a:solidFill>
                <a:schemeClr val="tx1"/>
              </a:solidFill>
            </a:rPr>
            <a:t>CLOSENESS</a:t>
          </a:r>
        </a:p>
      </dgm:t>
    </dgm:pt>
    <dgm:pt modelId="{207D7B4E-80F5-DE47-B191-17D7060B1C58}" type="parTrans" cxnId="{DE577801-7D68-2E41-B4D3-887D4AAF2D29}">
      <dgm:prSet/>
      <dgm:spPr/>
      <dgm:t>
        <a:bodyPr/>
        <a:lstStyle/>
        <a:p>
          <a:endParaRPr lang="es-ES"/>
        </a:p>
      </dgm:t>
    </dgm:pt>
    <dgm:pt modelId="{F1086A80-21E1-6845-B7B7-47404125EBFA}" type="sibTrans" cxnId="{DE577801-7D68-2E41-B4D3-887D4AAF2D29}">
      <dgm:prSet/>
      <dgm:spPr/>
      <dgm:t>
        <a:bodyPr/>
        <a:lstStyle/>
        <a:p>
          <a:endParaRPr lang="es-ES"/>
        </a:p>
      </dgm:t>
    </dgm:pt>
    <dgm:pt modelId="{22DFCC6E-0294-F343-8504-EA02FC477AF5}">
      <dgm:prSet phldrT="[Texto]"/>
      <dgm:spPr>
        <a:solidFill>
          <a:schemeClr val="accent6">
            <a:lumMod val="60000"/>
            <a:lumOff val="40000"/>
          </a:schemeClr>
        </a:solidFill>
      </dgm:spPr>
      <dgm:t>
        <a:bodyPr/>
        <a:lstStyle/>
        <a:p>
          <a:r>
            <a:rPr lang="en-GB" b="1" noProof="0" dirty="0">
              <a:solidFill>
                <a:schemeClr val="tx1"/>
              </a:solidFill>
            </a:rPr>
            <a:t>INSIDE-OUTSIDE SPORT CENTER</a:t>
          </a:r>
        </a:p>
      </dgm:t>
    </dgm:pt>
    <dgm:pt modelId="{DE56FDAE-8C53-E242-9C86-1650A80852F1}" type="parTrans" cxnId="{5E4C0140-483D-1C4E-8668-A396F1D4DF30}">
      <dgm:prSet/>
      <dgm:spPr/>
      <dgm:t>
        <a:bodyPr/>
        <a:lstStyle/>
        <a:p>
          <a:endParaRPr lang="es-ES"/>
        </a:p>
      </dgm:t>
    </dgm:pt>
    <dgm:pt modelId="{5DE41B32-47C7-AD4A-9E41-17DE265EB1EC}" type="sibTrans" cxnId="{5E4C0140-483D-1C4E-8668-A396F1D4DF30}">
      <dgm:prSet/>
      <dgm:spPr/>
      <dgm:t>
        <a:bodyPr/>
        <a:lstStyle/>
        <a:p>
          <a:endParaRPr lang="es-ES"/>
        </a:p>
      </dgm:t>
    </dgm:pt>
    <dgm:pt modelId="{8B13543D-DD58-A64E-A08C-D83A3BF4823B}" type="pres">
      <dgm:prSet presAssocID="{B8FD0803-759F-C142-9F84-45D1D12C488C}" presName="diagram" presStyleCnt="0">
        <dgm:presLayoutVars>
          <dgm:chMax val="1"/>
          <dgm:dir/>
          <dgm:animLvl val="ctr"/>
          <dgm:resizeHandles val="exact"/>
        </dgm:presLayoutVars>
      </dgm:prSet>
      <dgm:spPr/>
    </dgm:pt>
    <dgm:pt modelId="{63337C1D-B822-924B-B55C-48255B28E214}" type="pres">
      <dgm:prSet presAssocID="{B8FD0803-759F-C142-9F84-45D1D12C488C}" presName="matrix" presStyleCnt="0"/>
      <dgm:spPr/>
    </dgm:pt>
    <dgm:pt modelId="{0B221B27-2DBB-7447-A5BB-58F89567381C}" type="pres">
      <dgm:prSet presAssocID="{B8FD0803-759F-C142-9F84-45D1D12C488C}" presName="tile1" presStyleLbl="node1" presStyleIdx="0" presStyleCnt="4"/>
      <dgm:spPr/>
    </dgm:pt>
    <dgm:pt modelId="{A785BBE2-C337-DB4E-8726-604249C958B4}" type="pres">
      <dgm:prSet presAssocID="{B8FD0803-759F-C142-9F84-45D1D12C488C}" presName="tile1text" presStyleLbl="node1" presStyleIdx="0" presStyleCnt="4">
        <dgm:presLayoutVars>
          <dgm:chMax val="0"/>
          <dgm:chPref val="0"/>
          <dgm:bulletEnabled val="1"/>
        </dgm:presLayoutVars>
      </dgm:prSet>
      <dgm:spPr/>
    </dgm:pt>
    <dgm:pt modelId="{5A12E643-7B97-DC47-8054-11C2161B7CFC}" type="pres">
      <dgm:prSet presAssocID="{B8FD0803-759F-C142-9F84-45D1D12C488C}" presName="tile2" presStyleLbl="node1" presStyleIdx="1" presStyleCnt="4"/>
      <dgm:spPr/>
    </dgm:pt>
    <dgm:pt modelId="{EF6CF86D-70E0-B54B-BF92-7C2E2AAA578C}" type="pres">
      <dgm:prSet presAssocID="{B8FD0803-759F-C142-9F84-45D1D12C488C}" presName="tile2text" presStyleLbl="node1" presStyleIdx="1" presStyleCnt="4">
        <dgm:presLayoutVars>
          <dgm:chMax val="0"/>
          <dgm:chPref val="0"/>
          <dgm:bulletEnabled val="1"/>
        </dgm:presLayoutVars>
      </dgm:prSet>
      <dgm:spPr/>
    </dgm:pt>
    <dgm:pt modelId="{CE8CE258-A103-E64B-90BF-0A2C75CDD699}" type="pres">
      <dgm:prSet presAssocID="{B8FD0803-759F-C142-9F84-45D1D12C488C}" presName="tile3" presStyleLbl="node1" presStyleIdx="2" presStyleCnt="4"/>
      <dgm:spPr/>
    </dgm:pt>
    <dgm:pt modelId="{54A65F55-AAB5-D34C-B36A-065614928C36}" type="pres">
      <dgm:prSet presAssocID="{B8FD0803-759F-C142-9F84-45D1D12C488C}" presName="tile3text" presStyleLbl="node1" presStyleIdx="2" presStyleCnt="4">
        <dgm:presLayoutVars>
          <dgm:chMax val="0"/>
          <dgm:chPref val="0"/>
          <dgm:bulletEnabled val="1"/>
        </dgm:presLayoutVars>
      </dgm:prSet>
      <dgm:spPr/>
    </dgm:pt>
    <dgm:pt modelId="{1C95BE0B-6713-1948-88C0-9E15CB425270}" type="pres">
      <dgm:prSet presAssocID="{B8FD0803-759F-C142-9F84-45D1D12C488C}" presName="tile4" presStyleLbl="node1" presStyleIdx="3" presStyleCnt="4"/>
      <dgm:spPr/>
    </dgm:pt>
    <dgm:pt modelId="{CE15F06E-C88C-4446-80E0-61A8A5EF38D4}" type="pres">
      <dgm:prSet presAssocID="{B8FD0803-759F-C142-9F84-45D1D12C488C}" presName="tile4text" presStyleLbl="node1" presStyleIdx="3" presStyleCnt="4">
        <dgm:presLayoutVars>
          <dgm:chMax val="0"/>
          <dgm:chPref val="0"/>
          <dgm:bulletEnabled val="1"/>
        </dgm:presLayoutVars>
      </dgm:prSet>
      <dgm:spPr/>
    </dgm:pt>
    <dgm:pt modelId="{099B8B66-8002-784E-9C38-7BB6EC428CDB}" type="pres">
      <dgm:prSet presAssocID="{B8FD0803-759F-C142-9F84-45D1D12C488C}" presName="centerTile" presStyleLbl="fgShp" presStyleIdx="0" presStyleCnt="1">
        <dgm:presLayoutVars>
          <dgm:chMax val="0"/>
          <dgm:chPref val="0"/>
        </dgm:presLayoutVars>
      </dgm:prSet>
      <dgm:spPr/>
    </dgm:pt>
  </dgm:ptLst>
  <dgm:cxnLst>
    <dgm:cxn modelId="{DE577801-7D68-2E41-B4D3-887D4AAF2D29}" srcId="{DDF7582A-FBAC-7548-A5DB-7564C351653B}" destId="{A8B82320-9623-BD48-9096-68C4CFD32D78}" srcOrd="2" destOrd="0" parTransId="{207D7B4E-80F5-DE47-B191-17D7060B1C58}" sibTransId="{F1086A80-21E1-6845-B7B7-47404125EBFA}"/>
    <dgm:cxn modelId="{806FFF0E-C6C4-D045-B208-6D6614C586D5}" type="presOf" srcId="{EDEFFC58-4558-8247-8833-13E3FC883C1F}" destId="{EF6CF86D-70E0-B54B-BF92-7C2E2AAA578C}" srcOrd="1" destOrd="0" presId="urn:microsoft.com/office/officeart/2005/8/layout/matrix1"/>
    <dgm:cxn modelId="{016F0210-3321-C742-BBCF-CA7C564DFAEE}" srcId="{DDF7582A-FBAC-7548-A5DB-7564C351653B}" destId="{7264584E-B405-5B4E-95F9-2225687D9002}" srcOrd="0" destOrd="0" parTransId="{E66C4FBB-EC73-1A4A-89D6-1F4F961D0F31}" sibTransId="{DA37418C-05D7-D042-9B92-9B283F6D608B}"/>
    <dgm:cxn modelId="{4CE49B12-A09C-C042-9975-D21CFE91DA13}" type="presOf" srcId="{7264584E-B405-5B4E-95F9-2225687D9002}" destId="{0B221B27-2DBB-7447-A5BB-58F89567381C}" srcOrd="0" destOrd="0" presId="urn:microsoft.com/office/officeart/2005/8/layout/matrix1"/>
    <dgm:cxn modelId="{AC01F912-8A12-1A46-AFDE-FFC49387FB3F}" type="presOf" srcId="{22DFCC6E-0294-F343-8504-EA02FC477AF5}" destId="{CE15F06E-C88C-4446-80E0-61A8A5EF38D4}" srcOrd="1" destOrd="0" presId="urn:microsoft.com/office/officeart/2005/8/layout/matrix1"/>
    <dgm:cxn modelId="{E21E0720-A1B6-1B40-9672-B203406A91E0}" type="presOf" srcId="{7264584E-B405-5B4E-95F9-2225687D9002}" destId="{A785BBE2-C337-DB4E-8726-604249C958B4}" srcOrd="1" destOrd="0" presId="urn:microsoft.com/office/officeart/2005/8/layout/matrix1"/>
    <dgm:cxn modelId="{5E4C0140-483D-1C4E-8668-A396F1D4DF30}" srcId="{DDF7582A-FBAC-7548-A5DB-7564C351653B}" destId="{22DFCC6E-0294-F343-8504-EA02FC477AF5}" srcOrd="3" destOrd="0" parTransId="{DE56FDAE-8C53-E242-9C86-1650A80852F1}" sibTransId="{5DE41B32-47C7-AD4A-9E41-17DE265EB1EC}"/>
    <dgm:cxn modelId="{57AEED42-2E7B-8740-83B6-1FF9E3EBABDA}" type="presOf" srcId="{A8B82320-9623-BD48-9096-68C4CFD32D78}" destId="{CE8CE258-A103-E64B-90BF-0A2C75CDD699}" srcOrd="0" destOrd="0" presId="urn:microsoft.com/office/officeart/2005/8/layout/matrix1"/>
    <dgm:cxn modelId="{F1871E65-9488-A042-BAD0-D97D5F0E962D}" type="presOf" srcId="{22DFCC6E-0294-F343-8504-EA02FC477AF5}" destId="{1C95BE0B-6713-1948-88C0-9E15CB425270}" srcOrd="0" destOrd="0" presId="urn:microsoft.com/office/officeart/2005/8/layout/matrix1"/>
    <dgm:cxn modelId="{70281E52-7CA4-5940-9BD2-2AA2AEE0DB17}" type="presOf" srcId="{A8B82320-9623-BD48-9096-68C4CFD32D78}" destId="{54A65F55-AAB5-D34C-B36A-065614928C36}" srcOrd="1" destOrd="0" presId="urn:microsoft.com/office/officeart/2005/8/layout/matrix1"/>
    <dgm:cxn modelId="{D7E38C59-D19C-6345-A787-6318DA6DDFCE}" srcId="{B8FD0803-759F-C142-9F84-45D1D12C488C}" destId="{DDF7582A-FBAC-7548-A5DB-7564C351653B}" srcOrd="0" destOrd="0" parTransId="{64FDC367-B16C-C542-AB1F-BC9E39331C5F}" sibTransId="{4B1DE4AC-D8AF-4B41-AAE7-35DC8D8ADF4C}"/>
    <dgm:cxn modelId="{AAFF83A4-7637-4445-A995-E570BF9733F2}" type="presOf" srcId="{EDEFFC58-4558-8247-8833-13E3FC883C1F}" destId="{5A12E643-7B97-DC47-8054-11C2161B7CFC}" srcOrd="0" destOrd="0" presId="urn:microsoft.com/office/officeart/2005/8/layout/matrix1"/>
    <dgm:cxn modelId="{74D57EB3-5961-DF47-A9F5-229F0338AA85}" type="presOf" srcId="{DDF7582A-FBAC-7548-A5DB-7564C351653B}" destId="{099B8B66-8002-784E-9C38-7BB6EC428CDB}" srcOrd="0" destOrd="0" presId="urn:microsoft.com/office/officeart/2005/8/layout/matrix1"/>
    <dgm:cxn modelId="{C07EBFC6-20AB-D545-81AA-551465CC6726}" srcId="{DDF7582A-FBAC-7548-A5DB-7564C351653B}" destId="{EDEFFC58-4558-8247-8833-13E3FC883C1F}" srcOrd="1" destOrd="0" parTransId="{F59CB5BD-F5FE-2B4E-836D-C2CC4D993701}" sibTransId="{0F421B2F-0ECC-324E-91B4-4D9B6B322A83}"/>
    <dgm:cxn modelId="{CEE264CB-C900-3F45-BBF9-06265CF4AA4A}" type="presOf" srcId="{B8FD0803-759F-C142-9F84-45D1D12C488C}" destId="{8B13543D-DD58-A64E-A08C-D83A3BF4823B}" srcOrd="0" destOrd="0" presId="urn:microsoft.com/office/officeart/2005/8/layout/matrix1"/>
    <dgm:cxn modelId="{80118B76-C135-A745-B341-298E6DD14111}" type="presParOf" srcId="{8B13543D-DD58-A64E-A08C-D83A3BF4823B}" destId="{63337C1D-B822-924B-B55C-48255B28E214}" srcOrd="0" destOrd="0" presId="urn:microsoft.com/office/officeart/2005/8/layout/matrix1"/>
    <dgm:cxn modelId="{9E5C9096-A722-BA4D-8BED-DD7C82DBF64C}" type="presParOf" srcId="{63337C1D-B822-924B-B55C-48255B28E214}" destId="{0B221B27-2DBB-7447-A5BB-58F89567381C}" srcOrd="0" destOrd="0" presId="urn:microsoft.com/office/officeart/2005/8/layout/matrix1"/>
    <dgm:cxn modelId="{C3BBB717-08F8-1F46-922E-BA72D5B5C7ED}" type="presParOf" srcId="{63337C1D-B822-924B-B55C-48255B28E214}" destId="{A785BBE2-C337-DB4E-8726-604249C958B4}" srcOrd="1" destOrd="0" presId="urn:microsoft.com/office/officeart/2005/8/layout/matrix1"/>
    <dgm:cxn modelId="{5AE6EBA6-CE91-0741-BF7E-5FFB8329EA34}" type="presParOf" srcId="{63337C1D-B822-924B-B55C-48255B28E214}" destId="{5A12E643-7B97-DC47-8054-11C2161B7CFC}" srcOrd="2" destOrd="0" presId="urn:microsoft.com/office/officeart/2005/8/layout/matrix1"/>
    <dgm:cxn modelId="{EFEAF6F1-E6F1-FE4A-A146-57B00AB46EB0}" type="presParOf" srcId="{63337C1D-B822-924B-B55C-48255B28E214}" destId="{EF6CF86D-70E0-B54B-BF92-7C2E2AAA578C}" srcOrd="3" destOrd="0" presId="urn:microsoft.com/office/officeart/2005/8/layout/matrix1"/>
    <dgm:cxn modelId="{B39D27C2-FD1F-FD49-A681-3A6AF806F666}" type="presParOf" srcId="{63337C1D-B822-924B-B55C-48255B28E214}" destId="{CE8CE258-A103-E64B-90BF-0A2C75CDD699}" srcOrd="4" destOrd="0" presId="urn:microsoft.com/office/officeart/2005/8/layout/matrix1"/>
    <dgm:cxn modelId="{EA319442-EA9B-EC45-9995-F69963388B86}" type="presParOf" srcId="{63337C1D-B822-924B-B55C-48255B28E214}" destId="{54A65F55-AAB5-D34C-B36A-065614928C36}" srcOrd="5" destOrd="0" presId="urn:microsoft.com/office/officeart/2005/8/layout/matrix1"/>
    <dgm:cxn modelId="{A99694B6-7D1E-9547-B6A0-20F639CB64E7}" type="presParOf" srcId="{63337C1D-B822-924B-B55C-48255B28E214}" destId="{1C95BE0B-6713-1948-88C0-9E15CB425270}" srcOrd="6" destOrd="0" presId="urn:microsoft.com/office/officeart/2005/8/layout/matrix1"/>
    <dgm:cxn modelId="{E90F94CB-8EE6-F743-A10A-8DB48B0325CB}" type="presParOf" srcId="{63337C1D-B822-924B-B55C-48255B28E214}" destId="{CE15F06E-C88C-4446-80E0-61A8A5EF38D4}" srcOrd="7" destOrd="0" presId="urn:microsoft.com/office/officeart/2005/8/layout/matrix1"/>
    <dgm:cxn modelId="{2BF50CE3-CDDB-3E49-B872-62874D78D43F}" type="presParOf" srcId="{8B13543D-DD58-A64E-A08C-D83A3BF4823B}" destId="{099B8B66-8002-784E-9C38-7BB6EC428CDB}" srcOrd="1" destOrd="0" presId="urn:microsoft.com/office/officeart/2005/8/layout/matrix1"/>
  </dgm:cxnLst>
  <dgm:bg>
    <a:solidFill>
      <a:schemeClr val="tx2">
        <a:lumMod val="40000"/>
        <a:lumOff val="60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FD0803-759F-C142-9F84-45D1D12C488C}" type="doc">
      <dgm:prSet loTypeId="urn:microsoft.com/office/officeart/2005/8/layout/matrix1" loCatId="" qsTypeId="urn:microsoft.com/office/officeart/2005/8/quickstyle/simple1" qsCatId="simple" csTypeId="urn:microsoft.com/office/officeart/2005/8/colors/accent5_2" csCatId="accent5" phldr="1"/>
      <dgm:spPr/>
      <dgm:t>
        <a:bodyPr/>
        <a:lstStyle/>
        <a:p>
          <a:endParaRPr lang="es-ES"/>
        </a:p>
      </dgm:t>
    </dgm:pt>
    <dgm:pt modelId="{DDF7582A-FBAC-7548-A5DB-7564C351653B}">
      <dgm:prSet phldrT="[Texto]"/>
      <dgm:spPr/>
      <dgm:t>
        <a:bodyPr/>
        <a:lstStyle/>
        <a:p>
          <a:r>
            <a:rPr lang="en-GB" noProof="0"/>
            <a:t>MALE</a:t>
          </a:r>
        </a:p>
      </dgm:t>
      <dgm:extLst>
        <a:ext uri="{E40237B7-FDA0-4F09-8148-C483321AD2D9}">
          <dgm14:cNvPr xmlns:dgm14="http://schemas.microsoft.com/office/drawing/2010/diagram" id="0" name="" descr="male"/>
        </a:ext>
      </dgm:extLst>
    </dgm:pt>
    <dgm:pt modelId="{64FDC367-B16C-C542-AB1F-BC9E39331C5F}" type="parTrans" cxnId="{D7E38C59-D19C-6345-A787-6318DA6DDFCE}">
      <dgm:prSet/>
      <dgm:spPr/>
      <dgm:t>
        <a:bodyPr/>
        <a:lstStyle/>
        <a:p>
          <a:endParaRPr lang="es-ES"/>
        </a:p>
      </dgm:t>
    </dgm:pt>
    <dgm:pt modelId="{4B1DE4AC-D8AF-4B41-AAE7-35DC8D8ADF4C}" type="sibTrans" cxnId="{D7E38C59-D19C-6345-A787-6318DA6DDFCE}">
      <dgm:prSet/>
      <dgm:spPr/>
      <dgm:t>
        <a:bodyPr/>
        <a:lstStyle/>
        <a:p>
          <a:endParaRPr lang="es-ES"/>
        </a:p>
      </dgm:t>
    </dgm:pt>
    <dgm:pt modelId="{7264584E-B405-5B4E-95F9-2225687D9002}">
      <dgm:prSet phldrT="[Texto]"/>
      <dgm:spPr>
        <a:solidFill>
          <a:schemeClr val="accent5">
            <a:lumMod val="40000"/>
            <a:lumOff val="60000"/>
          </a:schemeClr>
        </a:solidFill>
      </dgm:spPr>
      <dgm:t>
        <a:bodyPr/>
        <a:lstStyle/>
        <a:p>
          <a:r>
            <a:rPr lang="en-GB" b="1" noProof="0" dirty="0">
              <a:solidFill>
                <a:schemeClr val="tx1"/>
              </a:solidFill>
            </a:rPr>
            <a:t>8-11 YEARS</a:t>
          </a:r>
        </a:p>
      </dgm:t>
    </dgm:pt>
    <dgm:pt modelId="{E66C4FBB-EC73-1A4A-89D6-1F4F961D0F31}" type="parTrans" cxnId="{016F0210-3321-C742-BBCF-CA7C564DFAEE}">
      <dgm:prSet/>
      <dgm:spPr/>
      <dgm:t>
        <a:bodyPr/>
        <a:lstStyle/>
        <a:p>
          <a:endParaRPr lang="es-ES"/>
        </a:p>
      </dgm:t>
    </dgm:pt>
    <dgm:pt modelId="{DA37418C-05D7-D042-9B92-9B283F6D608B}" type="sibTrans" cxnId="{016F0210-3321-C742-BBCF-CA7C564DFAEE}">
      <dgm:prSet/>
      <dgm:spPr/>
      <dgm:t>
        <a:bodyPr/>
        <a:lstStyle/>
        <a:p>
          <a:endParaRPr lang="es-ES"/>
        </a:p>
      </dgm:t>
    </dgm:pt>
    <dgm:pt modelId="{EDEFFC58-4558-8247-8833-13E3FC883C1F}">
      <dgm:prSet phldrT="[Texto]"/>
      <dgm:spPr>
        <a:solidFill>
          <a:schemeClr val="accent5">
            <a:lumMod val="40000"/>
            <a:lumOff val="60000"/>
          </a:schemeClr>
        </a:solidFill>
      </dgm:spPr>
      <dgm:t>
        <a:bodyPr/>
        <a:lstStyle/>
        <a:p>
          <a:r>
            <a:rPr lang="en-GB" b="1" noProof="0" dirty="0">
              <a:solidFill>
                <a:schemeClr val="tx1"/>
              </a:solidFill>
            </a:rPr>
            <a:t>SCHOOL-SPORT</a:t>
          </a:r>
        </a:p>
      </dgm:t>
    </dgm:pt>
    <dgm:pt modelId="{F59CB5BD-F5FE-2B4E-836D-C2CC4D993701}" type="parTrans" cxnId="{C07EBFC6-20AB-D545-81AA-551465CC6726}">
      <dgm:prSet/>
      <dgm:spPr/>
      <dgm:t>
        <a:bodyPr/>
        <a:lstStyle/>
        <a:p>
          <a:endParaRPr lang="es-ES"/>
        </a:p>
      </dgm:t>
    </dgm:pt>
    <dgm:pt modelId="{0F421B2F-0ECC-324E-91B4-4D9B6B322A83}" type="sibTrans" cxnId="{C07EBFC6-20AB-D545-81AA-551465CC6726}">
      <dgm:prSet/>
      <dgm:spPr/>
      <dgm:t>
        <a:bodyPr/>
        <a:lstStyle/>
        <a:p>
          <a:endParaRPr lang="es-ES"/>
        </a:p>
      </dgm:t>
    </dgm:pt>
    <dgm:pt modelId="{A8B82320-9623-BD48-9096-68C4CFD32D78}">
      <dgm:prSet phldrT="[Texto]"/>
      <dgm:spPr>
        <a:solidFill>
          <a:schemeClr val="accent5">
            <a:lumMod val="40000"/>
            <a:lumOff val="60000"/>
          </a:schemeClr>
        </a:solidFill>
      </dgm:spPr>
      <dgm:t>
        <a:bodyPr/>
        <a:lstStyle/>
        <a:p>
          <a:r>
            <a:rPr lang="en-GB" b="1" noProof="0" dirty="0">
              <a:solidFill>
                <a:schemeClr val="tx1"/>
              </a:solidFill>
            </a:rPr>
            <a:t>CLOSENESS</a:t>
          </a:r>
        </a:p>
        <a:p>
          <a:r>
            <a:rPr lang="en-GB" b="1" noProof="0" dirty="0">
              <a:solidFill>
                <a:schemeClr val="tx1"/>
              </a:solidFill>
            </a:rPr>
            <a:t>TRUST</a:t>
          </a:r>
        </a:p>
      </dgm:t>
    </dgm:pt>
    <dgm:pt modelId="{207D7B4E-80F5-DE47-B191-17D7060B1C58}" type="parTrans" cxnId="{DE577801-7D68-2E41-B4D3-887D4AAF2D29}">
      <dgm:prSet/>
      <dgm:spPr/>
      <dgm:t>
        <a:bodyPr/>
        <a:lstStyle/>
        <a:p>
          <a:endParaRPr lang="es-ES"/>
        </a:p>
      </dgm:t>
    </dgm:pt>
    <dgm:pt modelId="{F1086A80-21E1-6845-B7B7-47404125EBFA}" type="sibTrans" cxnId="{DE577801-7D68-2E41-B4D3-887D4AAF2D29}">
      <dgm:prSet/>
      <dgm:spPr/>
      <dgm:t>
        <a:bodyPr/>
        <a:lstStyle/>
        <a:p>
          <a:endParaRPr lang="es-ES"/>
        </a:p>
      </dgm:t>
    </dgm:pt>
    <dgm:pt modelId="{88793066-8BD5-904D-A729-B53AA518355E}">
      <dgm:prSet phldrT="[Texto]"/>
      <dgm:spPr>
        <a:solidFill>
          <a:schemeClr val="accent5">
            <a:lumMod val="40000"/>
            <a:lumOff val="60000"/>
          </a:schemeClr>
        </a:solidFill>
      </dgm:spPr>
      <dgm:t>
        <a:bodyPr/>
        <a:lstStyle/>
        <a:p>
          <a:r>
            <a:rPr lang="en-GB" b="1" noProof="0" dirty="0">
              <a:solidFill>
                <a:schemeClr val="tx1"/>
              </a:solidFill>
            </a:rPr>
            <a:t>OUTSIDE SPORT CENTER</a:t>
          </a:r>
        </a:p>
      </dgm:t>
    </dgm:pt>
    <dgm:pt modelId="{1948AC0F-1F60-494B-80B1-EB7F904FEA89}" type="parTrans" cxnId="{BC25F523-6D03-3443-84D1-87CF338A24DA}">
      <dgm:prSet/>
      <dgm:spPr/>
      <dgm:t>
        <a:bodyPr/>
        <a:lstStyle/>
        <a:p>
          <a:endParaRPr lang="es-ES"/>
        </a:p>
      </dgm:t>
    </dgm:pt>
    <dgm:pt modelId="{13E760DD-54EA-5E4F-8BF6-AA151C3AF9A6}" type="sibTrans" cxnId="{BC25F523-6D03-3443-84D1-87CF338A24DA}">
      <dgm:prSet/>
      <dgm:spPr/>
      <dgm:t>
        <a:bodyPr/>
        <a:lstStyle/>
        <a:p>
          <a:endParaRPr lang="es-ES"/>
        </a:p>
      </dgm:t>
    </dgm:pt>
    <dgm:pt modelId="{8B13543D-DD58-A64E-A08C-D83A3BF4823B}" type="pres">
      <dgm:prSet presAssocID="{B8FD0803-759F-C142-9F84-45D1D12C488C}" presName="diagram" presStyleCnt="0">
        <dgm:presLayoutVars>
          <dgm:chMax val="1"/>
          <dgm:dir/>
          <dgm:animLvl val="ctr"/>
          <dgm:resizeHandles val="exact"/>
        </dgm:presLayoutVars>
      </dgm:prSet>
      <dgm:spPr/>
    </dgm:pt>
    <dgm:pt modelId="{63337C1D-B822-924B-B55C-48255B28E214}" type="pres">
      <dgm:prSet presAssocID="{B8FD0803-759F-C142-9F84-45D1D12C488C}" presName="matrix" presStyleCnt="0"/>
      <dgm:spPr/>
    </dgm:pt>
    <dgm:pt modelId="{0B221B27-2DBB-7447-A5BB-58F89567381C}" type="pres">
      <dgm:prSet presAssocID="{B8FD0803-759F-C142-9F84-45D1D12C488C}" presName="tile1" presStyleLbl="node1" presStyleIdx="0" presStyleCnt="4"/>
      <dgm:spPr/>
    </dgm:pt>
    <dgm:pt modelId="{A785BBE2-C337-DB4E-8726-604249C958B4}" type="pres">
      <dgm:prSet presAssocID="{B8FD0803-759F-C142-9F84-45D1D12C488C}" presName="tile1text" presStyleLbl="node1" presStyleIdx="0" presStyleCnt="4">
        <dgm:presLayoutVars>
          <dgm:chMax val="0"/>
          <dgm:chPref val="0"/>
          <dgm:bulletEnabled val="1"/>
        </dgm:presLayoutVars>
      </dgm:prSet>
      <dgm:spPr/>
    </dgm:pt>
    <dgm:pt modelId="{5A12E643-7B97-DC47-8054-11C2161B7CFC}" type="pres">
      <dgm:prSet presAssocID="{B8FD0803-759F-C142-9F84-45D1D12C488C}" presName="tile2" presStyleLbl="node1" presStyleIdx="1" presStyleCnt="4"/>
      <dgm:spPr/>
    </dgm:pt>
    <dgm:pt modelId="{EF6CF86D-70E0-B54B-BF92-7C2E2AAA578C}" type="pres">
      <dgm:prSet presAssocID="{B8FD0803-759F-C142-9F84-45D1D12C488C}" presName="tile2text" presStyleLbl="node1" presStyleIdx="1" presStyleCnt="4">
        <dgm:presLayoutVars>
          <dgm:chMax val="0"/>
          <dgm:chPref val="0"/>
          <dgm:bulletEnabled val="1"/>
        </dgm:presLayoutVars>
      </dgm:prSet>
      <dgm:spPr/>
    </dgm:pt>
    <dgm:pt modelId="{CE8CE258-A103-E64B-90BF-0A2C75CDD699}" type="pres">
      <dgm:prSet presAssocID="{B8FD0803-759F-C142-9F84-45D1D12C488C}" presName="tile3" presStyleLbl="node1" presStyleIdx="2" presStyleCnt="4"/>
      <dgm:spPr/>
    </dgm:pt>
    <dgm:pt modelId="{54A65F55-AAB5-D34C-B36A-065614928C36}" type="pres">
      <dgm:prSet presAssocID="{B8FD0803-759F-C142-9F84-45D1D12C488C}" presName="tile3text" presStyleLbl="node1" presStyleIdx="2" presStyleCnt="4">
        <dgm:presLayoutVars>
          <dgm:chMax val="0"/>
          <dgm:chPref val="0"/>
          <dgm:bulletEnabled val="1"/>
        </dgm:presLayoutVars>
      </dgm:prSet>
      <dgm:spPr/>
    </dgm:pt>
    <dgm:pt modelId="{1C95BE0B-6713-1948-88C0-9E15CB425270}" type="pres">
      <dgm:prSet presAssocID="{B8FD0803-759F-C142-9F84-45D1D12C488C}" presName="tile4" presStyleLbl="node1" presStyleIdx="3" presStyleCnt="4"/>
      <dgm:spPr/>
    </dgm:pt>
    <dgm:pt modelId="{CE15F06E-C88C-4446-80E0-61A8A5EF38D4}" type="pres">
      <dgm:prSet presAssocID="{B8FD0803-759F-C142-9F84-45D1D12C488C}" presName="tile4text" presStyleLbl="node1" presStyleIdx="3" presStyleCnt="4">
        <dgm:presLayoutVars>
          <dgm:chMax val="0"/>
          <dgm:chPref val="0"/>
          <dgm:bulletEnabled val="1"/>
        </dgm:presLayoutVars>
      </dgm:prSet>
      <dgm:spPr/>
    </dgm:pt>
    <dgm:pt modelId="{099B8B66-8002-784E-9C38-7BB6EC428CDB}" type="pres">
      <dgm:prSet presAssocID="{B8FD0803-759F-C142-9F84-45D1D12C488C}" presName="centerTile" presStyleLbl="fgShp" presStyleIdx="0" presStyleCnt="1">
        <dgm:presLayoutVars>
          <dgm:chMax val="0"/>
          <dgm:chPref val="0"/>
        </dgm:presLayoutVars>
      </dgm:prSet>
      <dgm:spPr/>
    </dgm:pt>
  </dgm:ptLst>
  <dgm:cxnLst>
    <dgm:cxn modelId="{DE577801-7D68-2E41-B4D3-887D4AAF2D29}" srcId="{DDF7582A-FBAC-7548-A5DB-7564C351653B}" destId="{A8B82320-9623-BD48-9096-68C4CFD32D78}" srcOrd="2" destOrd="0" parTransId="{207D7B4E-80F5-DE47-B191-17D7060B1C58}" sibTransId="{F1086A80-21E1-6845-B7B7-47404125EBFA}"/>
    <dgm:cxn modelId="{54B19708-B2CC-1747-8F9B-6A34FAD4CE56}" type="presOf" srcId="{88793066-8BD5-904D-A729-B53AA518355E}" destId="{1C95BE0B-6713-1948-88C0-9E15CB425270}" srcOrd="0" destOrd="0" presId="urn:microsoft.com/office/officeart/2005/8/layout/matrix1"/>
    <dgm:cxn modelId="{806FFF0E-C6C4-D045-B208-6D6614C586D5}" type="presOf" srcId="{EDEFFC58-4558-8247-8833-13E3FC883C1F}" destId="{EF6CF86D-70E0-B54B-BF92-7C2E2AAA578C}" srcOrd="1" destOrd="0" presId="urn:microsoft.com/office/officeart/2005/8/layout/matrix1"/>
    <dgm:cxn modelId="{016F0210-3321-C742-BBCF-CA7C564DFAEE}" srcId="{DDF7582A-FBAC-7548-A5DB-7564C351653B}" destId="{7264584E-B405-5B4E-95F9-2225687D9002}" srcOrd="0" destOrd="0" parTransId="{E66C4FBB-EC73-1A4A-89D6-1F4F961D0F31}" sibTransId="{DA37418C-05D7-D042-9B92-9B283F6D608B}"/>
    <dgm:cxn modelId="{4CE49B12-A09C-C042-9975-D21CFE91DA13}" type="presOf" srcId="{7264584E-B405-5B4E-95F9-2225687D9002}" destId="{0B221B27-2DBB-7447-A5BB-58F89567381C}" srcOrd="0" destOrd="0" presId="urn:microsoft.com/office/officeart/2005/8/layout/matrix1"/>
    <dgm:cxn modelId="{E21E0720-A1B6-1B40-9672-B203406A91E0}" type="presOf" srcId="{7264584E-B405-5B4E-95F9-2225687D9002}" destId="{A785BBE2-C337-DB4E-8726-604249C958B4}" srcOrd="1" destOrd="0" presId="urn:microsoft.com/office/officeart/2005/8/layout/matrix1"/>
    <dgm:cxn modelId="{BC25F523-6D03-3443-84D1-87CF338A24DA}" srcId="{DDF7582A-FBAC-7548-A5DB-7564C351653B}" destId="{88793066-8BD5-904D-A729-B53AA518355E}" srcOrd="3" destOrd="0" parTransId="{1948AC0F-1F60-494B-80B1-EB7F904FEA89}" sibTransId="{13E760DD-54EA-5E4F-8BF6-AA151C3AF9A6}"/>
    <dgm:cxn modelId="{57AEED42-2E7B-8740-83B6-1FF9E3EBABDA}" type="presOf" srcId="{A8B82320-9623-BD48-9096-68C4CFD32D78}" destId="{CE8CE258-A103-E64B-90BF-0A2C75CDD699}" srcOrd="0" destOrd="0" presId="urn:microsoft.com/office/officeart/2005/8/layout/matrix1"/>
    <dgm:cxn modelId="{70281E52-7CA4-5940-9BD2-2AA2AEE0DB17}" type="presOf" srcId="{A8B82320-9623-BD48-9096-68C4CFD32D78}" destId="{54A65F55-AAB5-D34C-B36A-065614928C36}" srcOrd="1" destOrd="0" presId="urn:microsoft.com/office/officeart/2005/8/layout/matrix1"/>
    <dgm:cxn modelId="{D7E38C59-D19C-6345-A787-6318DA6DDFCE}" srcId="{B8FD0803-759F-C142-9F84-45D1D12C488C}" destId="{DDF7582A-FBAC-7548-A5DB-7564C351653B}" srcOrd="0" destOrd="0" parTransId="{64FDC367-B16C-C542-AB1F-BC9E39331C5F}" sibTransId="{4B1DE4AC-D8AF-4B41-AAE7-35DC8D8ADF4C}"/>
    <dgm:cxn modelId="{AAFF83A4-7637-4445-A995-E570BF9733F2}" type="presOf" srcId="{EDEFFC58-4558-8247-8833-13E3FC883C1F}" destId="{5A12E643-7B97-DC47-8054-11C2161B7CFC}" srcOrd="0" destOrd="0" presId="urn:microsoft.com/office/officeart/2005/8/layout/matrix1"/>
    <dgm:cxn modelId="{74D57EB3-5961-DF47-A9F5-229F0338AA85}" type="presOf" srcId="{DDF7582A-FBAC-7548-A5DB-7564C351653B}" destId="{099B8B66-8002-784E-9C38-7BB6EC428CDB}" srcOrd="0" destOrd="0" presId="urn:microsoft.com/office/officeart/2005/8/layout/matrix1"/>
    <dgm:cxn modelId="{058B4BC0-207E-4345-B582-8AAE622ACC28}" type="presOf" srcId="{88793066-8BD5-904D-A729-B53AA518355E}" destId="{CE15F06E-C88C-4446-80E0-61A8A5EF38D4}" srcOrd="1" destOrd="0" presId="urn:microsoft.com/office/officeart/2005/8/layout/matrix1"/>
    <dgm:cxn modelId="{C07EBFC6-20AB-D545-81AA-551465CC6726}" srcId="{DDF7582A-FBAC-7548-A5DB-7564C351653B}" destId="{EDEFFC58-4558-8247-8833-13E3FC883C1F}" srcOrd="1" destOrd="0" parTransId="{F59CB5BD-F5FE-2B4E-836D-C2CC4D993701}" sibTransId="{0F421B2F-0ECC-324E-91B4-4D9B6B322A83}"/>
    <dgm:cxn modelId="{CEE264CB-C900-3F45-BBF9-06265CF4AA4A}" type="presOf" srcId="{B8FD0803-759F-C142-9F84-45D1D12C488C}" destId="{8B13543D-DD58-A64E-A08C-D83A3BF4823B}" srcOrd="0" destOrd="0" presId="urn:microsoft.com/office/officeart/2005/8/layout/matrix1"/>
    <dgm:cxn modelId="{80118B76-C135-A745-B341-298E6DD14111}" type="presParOf" srcId="{8B13543D-DD58-A64E-A08C-D83A3BF4823B}" destId="{63337C1D-B822-924B-B55C-48255B28E214}" srcOrd="0" destOrd="0" presId="urn:microsoft.com/office/officeart/2005/8/layout/matrix1"/>
    <dgm:cxn modelId="{9E5C9096-A722-BA4D-8BED-DD7C82DBF64C}" type="presParOf" srcId="{63337C1D-B822-924B-B55C-48255B28E214}" destId="{0B221B27-2DBB-7447-A5BB-58F89567381C}" srcOrd="0" destOrd="0" presId="urn:microsoft.com/office/officeart/2005/8/layout/matrix1"/>
    <dgm:cxn modelId="{C3BBB717-08F8-1F46-922E-BA72D5B5C7ED}" type="presParOf" srcId="{63337C1D-B822-924B-B55C-48255B28E214}" destId="{A785BBE2-C337-DB4E-8726-604249C958B4}" srcOrd="1" destOrd="0" presId="urn:microsoft.com/office/officeart/2005/8/layout/matrix1"/>
    <dgm:cxn modelId="{5AE6EBA6-CE91-0741-BF7E-5FFB8329EA34}" type="presParOf" srcId="{63337C1D-B822-924B-B55C-48255B28E214}" destId="{5A12E643-7B97-DC47-8054-11C2161B7CFC}" srcOrd="2" destOrd="0" presId="urn:microsoft.com/office/officeart/2005/8/layout/matrix1"/>
    <dgm:cxn modelId="{EFEAF6F1-E6F1-FE4A-A146-57B00AB46EB0}" type="presParOf" srcId="{63337C1D-B822-924B-B55C-48255B28E214}" destId="{EF6CF86D-70E0-B54B-BF92-7C2E2AAA578C}" srcOrd="3" destOrd="0" presId="urn:microsoft.com/office/officeart/2005/8/layout/matrix1"/>
    <dgm:cxn modelId="{B39D27C2-FD1F-FD49-A681-3A6AF806F666}" type="presParOf" srcId="{63337C1D-B822-924B-B55C-48255B28E214}" destId="{CE8CE258-A103-E64B-90BF-0A2C75CDD699}" srcOrd="4" destOrd="0" presId="urn:microsoft.com/office/officeart/2005/8/layout/matrix1"/>
    <dgm:cxn modelId="{EA319442-EA9B-EC45-9995-F69963388B86}" type="presParOf" srcId="{63337C1D-B822-924B-B55C-48255B28E214}" destId="{54A65F55-AAB5-D34C-B36A-065614928C36}" srcOrd="5" destOrd="0" presId="urn:microsoft.com/office/officeart/2005/8/layout/matrix1"/>
    <dgm:cxn modelId="{A99694B6-7D1E-9547-B6A0-20F639CB64E7}" type="presParOf" srcId="{63337C1D-B822-924B-B55C-48255B28E214}" destId="{1C95BE0B-6713-1948-88C0-9E15CB425270}" srcOrd="6" destOrd="0" presId="urn:microsoft.com/office/officeart/2005/8/layout/matrix1"/>
    <dgm:cxn modelId="{E90F94CB-8EE6-F743-A10A-8DB48B0325CB}" type="presParOf" srcId="{63337C1D-B822-924B-B55C-48255B28E214}" destId="{CE15F06E-C88C-4446-80E0-61A8A5EF38D4}" srcOrd="7" destOrd="0" presId="urn:microsoft.com/office/officeart/2005/8/layout/matrix1"/>
    <dgm:cxn modelId="{2BF50CE3-CDDB-3E49-B872-62874D78D43F}" type="presParOf" srcId="{8B13543D-DD58-A64E-A08C-D83A3BF4823B}" destId="{099B8B66-8002-784E-9C38-7BB6EC428CDB}" srcOrd="1" destOrd="0" presId="urn:microsoft.com/office/officeart/2005/8/layout/matrix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15C337-5A28-4E44-B460-85949294A1BB}" type="doc">
      <dgm:prSet loTypeId="urn:microsoft.com/office/officeart/2005/8/layout/hChevron3" loCatId="" qsTypeId="urn:microsoft.com/office/officeart/2005/8/quickstyle/simple1" qsCatId="simple" csTypeId="urn:microsoft.com/office/officeart/2005/8/colors/accent4_3" csCatId="accent4" phldr="1"/>
      <dgm:spPr/>
    </dgm:pt>
    <dgm:pt modelId="{063D0DC4-0E17-024B-AF7D-6289F2A362D8}">
      <dgm:prSet phldrT="[Texto]"/>
      <dgm:spPr/>
      <dgm:t>
        <a:bodyPr/>
        <a:lstStyle/>
        <a:p>
          <a:r>
            <a:rPr lang="en-GB" noProof="0" dirty="0">
              <a:latin typeface="Open Sans" panose="020B0606030504020204" pitchFamily="34" charset="0"/>
              <a:ea typeface="Open Sans" panose="020B0606030504020204" pitchFamily="34" charset="0"/>
              <a:cs typeface="Open Sans" panose="020B0606030504020204" pitchFamily="34" charset="0"/>
            </a:rPr>
            <a:t>Supportive environment</a:t>
          </a:r>
        </a:p>
      </dgm:t>
      <dgm:extLst>
        <a:ext uri="{E40237B7-FDA0-4F09-8148-C483321AD2D9}">
          <dgm14:cNvPr xmlns:dgm14="http://schemas.microsoft.com/office/drawing/2010/diagram" id="0" name="" descr="Supportive environment&#10;"/>
        </a:ext>
      </dgm:extLst>
    </dgm:pt>
    <dgm:pt modelId="{B0CAFA8A-06ED-CE4B-B988-1B5BBEB7736F}" type="parTrans" cxnId="{194C04E3-7293-6248-9711-B3DEC1006000}">
      <dgm:prSet/>
      <dgm:spPr/>
      <dgm:t>
        <a:bodyPr/>
        <a:lstStyle/>
        <a:p>
          <a:endParaRPr lang="es-ES"/>
        </a:p>
      </dgm:t>
    </dgm:pt>
    <dgm:pt modelId="{5FEA9B07-7B16-7741-91C9-40C93D0C4EF5}" type="sibTrans" cxnId="{194C04E3-7293-6248-9711-B3DEC1006000}">
      <dgm:prSet/>
      <dgm:spPr/>
      <dgm:t>
        <a:bodyPr/>
        <a:lstStyle/>
        <a:p>
          <a:endParaRPr lang="es-ES"/>
        </a:p>
      </dgm:t>
    </dgm:pt>
    <dgm:pt modelId="{F2C3B84C-BAEF-A346-9717-15D27610E697}">
      <dgm:prSet phldrT="[Texto]"/>
      <dgm:spPr/>
      <dgm:t>
        <a:bodyPr/>
        <a:lstStyle/>
        <a:p>
          <a:r>
            <a:rPr lang="en-GB" noProof="0" dirty="0">
              <a:latin typeface="Open Sans" panose="020B0606030504020204" pitchFamily="34" charset="0"/>
              <a:ea typeface="Open Sans" panose="020B0606030504020204" pitchFamily="34" charset="0"/>
              <a:cs typeface="Open Sans" panose="020B0606030504020204" pitchFamily="34" charset="0"/>
            </a:rPr>
            <a:t>Television program</a:t>
          </a:r>
        </a:p>
      </dgm:t>
      <dgm:extLst>
        <a:ext uri="{E40237B7-FDA0-4F09-8148-C483321AD2D9}">
          <dgm14:cNvPr xmlns:dgm14="http://schemas.microsoft.com/office/drawing/2010/diagram" id="0" name="" descr="Television program&#10;"/>
        </a:ext>
      </dgm:extLst>
    </dgm:pt>
    <dgm:pt modelId="{0290C4C3-B0EF-2546-8DF0-6FE295C8D845}" type="parTrans" cxnId="{9CA6AAAB-1B3A-7548-ADB6-7D23953B08C7}">
      <dgm:prSet/>
      <dgm:spPr/>
      <dgm:t>
        <a:bodyPr/>
        <a:lstStyle/>
        <a:p>
          <a:endParaRPr lang="es-ES"/>
        </a:p>
      </dgm:t>
    </dgm:pt>
    <dgm:pt modelId="{70FB5573-7B7C-3446-9B4F-17B77326B732}" type="sibTrans" cxnId="{9CA6AAAB-1B3A-7548-ADB6-7D23953B08C7}">
      <dgm:prSet/>
      <dgm:spPr/>
      <dgm:t>
        <a:bodyPr/>
        <a:lstStyle/>
        <a:p>
          <a:endParaRPr lang="es-ES"/>
        </a:p>
      </dgm:t>
    </dgm:pt>
    <dgm:pt modelId="{48962D7B-41E0-F84C-87BC-8656CD22B24D}">
      <dgm:prSet phldrT="[Texto]"/>
      <dgm:spPr>
        <a:solidFill>
          <a:schemeClr val="accent4">
            <a:lumMod val="75000"/>
          </a:schemeClr>
        </a:solidFill>
      </dgm:spPr>
      <dgm:t>
        <a:bodyPr/>
        <a:lstStyle/>
        <a:p>
          <a:r>
            <a:rPr lang="en-GB" noProof="0" dirty="0">
              <a:latin typeface="Open Sans" panose="020B0606030504020204" pitchFamily="34" charset="0"/>
              <a:ea typeface="Open Sans" panose="020B0606030504020204" pitchFamily="34" charset="0"/>
              <a:cs typeface="Open Sans" panose="020B0606030504020204" pitchFamily="34" charset="0"/>
            </a:rPr>
            <a:t>Help another athlete</a:t>
          </a:r>
        </a:p>
      </dgm:t>
      <dgm:extLst>
        <a:ext uri="{E40237B7-FDA0-4F09-8148-C483321AD2D9}">
          <dgm14:cNvPr xmlns:dgm14="http://schemas.microsoft.com/office/drawing/2010/diagram" id="0" name="" descr="Help another athlete&#10;"/>
        </a:ext>
      </dgm:extLst>
    </dgm:pt>
    <dgm:pt modelId="{98BD1DB1-7575-1F49-91A0-9D76F447B703}" type="parTrans" cxnId="{E099CA71-7767-5C4C-B04C-D7F5CE9F252E}">
      <dgm:prSet/>
      <dgm:spPr/>
      <dgm:t>
        <a:bodyPr/>
        <a:lstStyle/>
        <a:p>
          <a:endParaRPr lang="es-ES"/>
        </a:p>
      </dgm:t>
    </dgm:pt>
    <dgm:pt modelId="{5165C747-AAB3-3B4E-90B6-2611DB745B32}" type="sibTrans" cxnId="{E099CA71-7767-5C4C-B04C-D7F5CE9F252E}">
      <dgm:prSet/>
      <dgm:spPr/>
      <dgm:t>
        <a:bodyPr/>
        <a:lstStyle/>
        <a:p>
          <a:endParaRPr lang="es-ES"/>
        </a:p>
      </dgm:t>
    </dgm:pt>
    <dgm:pt modelId="{36E512AF-D64F-E34E-9CE5-F458933B5D24}" type="pres">
      <dgm:prSet presAssocID="{4C15C337-5A28-4E44-B460-85949294A1BB}" presName="Name0" presStyleCnt="0">
        <dgm:presLayoutVars>
          <dgm:dir/>
          <dgm:resizeHandles val="exact"/>
        </dgm:presLayoutVars>
      </dgm:prSet>
      <dgm:spPr/>
    </dgm:pt>
    <dgm:pt modelId="{BB4955B5-6454-ED41-A737-82A7CF324B7C}" type="pres">
      <dgm:prSet presAssocID="{063D0DC4-0E17-024B-AF7D-6289F2A362D8}" presName="parTxOnly" presStyleLbl="node1" presStyleIdx="0" presStyleCnt="3">
        <dgm:presLayoutVars>
          <dgm:bulletEnabled val="1"/>
        </dgm:presLayoutVars>
      </dgm:prSet>
      <dgm:spPr/>
    </dgm:pt>
    <dgm:pt modelId="{CDFF5ED4-FC9D-B045-B227-070B80CB383E}" type="pres">
      <dgm:prSet presAssocID="{5FEA9B07-7B16-7741-91C9-40C93D0C4EF5}" presName="parSpace" presStyleCnt="0"/>
      <dgm:spPr/>
    </dgm:pt>
    <dgm:pt modelId="{0C3B1ADC-1E3C-C447-9357-CED702A5B29B}" type="pres">
      <dgm:prSet presAssocID="{F2C3B84C-BAEF-A346-9717-15D27610E697}" presName="parTxOnly" presStyleLbl="node1" presStyleIdx="1" presStyleCnt="3">
        <dgm:presLayoutVars>
          <dgm:bulletEnabled val="1"/>
        </dgm:presLayoutVars>
      </dgm:prSet>
      <dgm:spPr/>
    </dgm:pt>
    <dgm:pt modelId="{C1CCE2FA-6BE0-FF40-A089-77442FFE1C32}" type="pres">
      <dgm:prSet presAssocID="{70FB5573-7B7C-3446-9B4F-17B77326B732}" presName="parSpace" presStyleCnt="0"/>
      <dgm:spPr/>
    </dgm:pt>
    <dgm:pt modelId="{8F185277-4BF2-F043-AB9C-317C8C5A166F}" type="pres">
      <dgm:prSet presAssocID="{48962D7B-41E0-F84C-87BC-8656CD22B24D}" presName="parTxOnly" presStyleLbl="node1" presStyleIdx="2" presStyleCnt="3">
        <dgm:presLayoutVars>
          <dgm:bulletEnabled val="1"/>
        </dgm:presLayoutVars>
      </dgm:prSet>
      <dgm:spPr/>
    </dgm:pt>
  </dgm:ptLst>
  <dgm:cxnLst>
    <dgm:cxn modelId="{6CFA4322-2177-5B46-B6B8-6A520A363B6F}" type="presOf" srcId="{F2C3B84C-BAEF-A346-9717-15D27610E697}" destId="{0C3B1ADC-1E3C-C447-9357-CED702A5B29B}" srcOrd="0" destOrd="0" presId="urn:microsoft.com/office/officeart/2005/8/layout/hChevron3"/>
    <dgm:cxn modelId="{E099CA71-7767-5C4C-B04C-D7F5CE9F252E}" srcId="{4C15C337-5A28-4E44-B460-85949294A1BB}" destId="{48962D7B-41E0-F84C-87BC-8656CD22B24D}" srcOrd="2" destOrd="0" parTransId="{98BD1DB1-7575-1F49-91A0-9D76F447B703}" sibTransId="{5165C747-AAB3-3B4E-90B6-2611DB745B32}"/>
    <dgm:cxn modelId="{43642B52-88BF-B945-85EC-9A8DB73097AF}" type="presOf" srcId="{063D0DC4-0E17-024B-AF7D-6289F2A362D8}" destId="{BB4955B5-6454-ED41-A737-82A7CF324B7C}" srcOrd="0" destOrd="0" presId="urn:microsoft.com/office/officeart/2005/8/layout/hChevron3"/>
    <dgm:cxn modelId="{9CA6AAAB-1B3A-7548-ADB6-7D23953B08C7}" srcId="{4C15C337-5A28-4E44-B460-85949294A1BB}" destId="{F2C3B84C-BAEF-A346-9717-15D27610E697}" srcOrd="1" destOrd="0" parTransId="{0290C4C3-B0EF-2546-8DF0-6FE295C8D845}" sibTransId="{70FB5573-7B7C-3446-9B4F-17B77326B732}"/>
    <dgm:cxn modelId="{194C04E3-7293-6248-9711-B3DEC1006000}" srcId="{4C15C337-5A28-4E44-B460-85949294A1BB}" destId="{063D0DC4-0E17-024B-AF7D-6289F2A362D8}" srcOrd="0" destOrd="0" parTransId="{B0CAFA8A-06ED-CE4B-B988-1B5BBEB7736F}" sibTransId="{5FEA9B07-7B16-7741-91C9-40C93D0C4EF5}"/>
    <dgm:cxn modelId="{7E9D69ED-73A7-5340-ABC2-745978C4A1AA}" type="presOf" srcId="{4C15C337-5A28-4E44-B460-85949294A1BB}" destId="{36E512AF-D64F-E34E-9CE5-F458933B5D24}" srcOrd="0" destOrd="0" presId="urn:microsoft.com/office/officeart/2005/8/layout/hChevron3"/>
    <dgm:cxn modelId="{D55015F9-B559-0E4C-8C51-4778D778AAA6}" type="presOf" srcId="{48962D7B-41E0-F84C-87BC-8656CD22B24D}" destId="{8F185277-4BF2-F043-AB9C-317C8C5A166F}" srcOrd="0" destOrd="0" presId="urn:microsoft.com/office/officeart/2005/8/layout/hChevron3"/>
    <dgm:cxn modelId="{EE4AF093-C48C-3343-BD1D-EAE3C2BD5B55}" type="presParOf" srcId="{36E512AF-D64F-E34E-9CE5-F458933B5D24}" destId="{BB4955B5-6454-ED41-A737-82A7CF324B7C}" srcOrd="0" destOrd="0" presId="urn:microsoft.com/office/officeart/2005/8/layout/hChevron3"/>
    <dgm:cxn modelId="{D3BBE48D-5BD1-D547-BD1C-C51065E2339C}" type="presParOf" srcId="{36E512AF-D64F-E34E-9CE5-F458933B5D24}" destId="{CDFF5ED4-FC9D-B045-B227-070B80CB383E}" srcOrd="1" destOrd="0" presId="urn:microsoft.com/office/officeart/2005/8/layout/hChevron3"/>
    <dgm:cxn modelId="{E5FF0B91-3CDC-B74B-A59C-C95A15002470}" type="presParOf" srcId="{36E512AF-D64F-E34E-9CE5-F458933B5D24}" destId="{0C3B1ADC-1E3C-C447-9357-CED702A5B29B}" srcOrd="2" destOrd="0" presId="urn:microsoft.com/office/officeart/2005/8/layout/hChevron3"/>
    <dgm:cxn modelId="{843E6CA2-DAB0-564A-AEF4-A88418AE658D}" type="presParOf" srcId="{36E512AF-D64F-E34E-9CE5-F458933B5D24}" destId="{C1CCE2FA-6BE0-FF40-A089-77442FFE1C32}" srcOrd="3" destOrd="0" presId="urn:microsoft.com/office/officeart/2005/8/layout/hChevron3"/>
    <dgm:cxn modelId="{9B39B24F-AB12-9847-99CB-1CC66F8BAC4A}" type="presParOf" srcId="{36E512AF-D64F-E34E-9CE5-F458933B5D24}" destId="{8F185277-4BF2-F043-AB9C-317C8C5A166F}" srcOrd="4"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63D66E-21D0-A54A-8F16-2B2ED48C7D7D}" type="doc">
      <dgm:prSet loTypeId="urn:microsoft.com/office/officeart/2005/8/layout/cycle6" loCatId="" qsTypeId="urn:microsoft.com/office/officeart/2005/8/quickstyle/simple1" qsCatId="simple" csTypeId="urn:microsoft.com/office/officeart/2005/8/colors/colorful1" csCatId="colorful" phldr="1"/>
      <dgm:spPr/>
      <dgm:t>
        <a:bodyPr/>
        <a:lstStyle/>
        <a:p>
          <a:endParaRPr lang="es-ES"/>
        </a:p>
      </dgm:t>
    </dgm:pt>
    <dgm:pt modelId="{AD4FB9C4-0EEB-E44A-ABD9-37C1984A20E0}">
      <dgm:prSet phldrT="[Texto]"/>
      <dgm:spPr>
        <a:solidFill>
          <a:schemeClr val="accent6">
            <a:lumMod val="50000"/>
          </a:schemeClr>
        </a:solidFill>
      </dgm:spPr>
      <dgm:t>
        <a:bodyPr/>
        <a:lstStyle/>
        <a:p>
          <a:r>
            <a:rPr lang="en-GB" b="1" noProof="0" dirty="0">
              <a:latin typeface="Open Sans" panose="020B0606030504020204" pitchFamily="34" charset="0"/>
              <a:ea typeface="Open Sans" panose="020B0606030504020204" pitchFamily="34" charset="0"/>
              <a:cs typeface="Open Sans" panose="020B0606030504020204" pitchFamily="34" charset="0"/>
            </a:rPr>
            <a:t>EDUCATION</a:t>
          </a:r>
        </a:p>
      </dgm:t>
      <dgm:extLst>
        <a:ext uri="{E40237B7-FDA0-4F09-8148-C483321AD2D9}">
          <dgm14:cNvPr xmlns:dgm14="http://schemas.microsoft.com/office/drawing/2010/diagram" id="0" name="" descr="EDUCATION&#10;"/>
        </a:ext>
      </dgm:extLst>
    </dgm:pt>
    <dgm:pt modelId="{E7C18E5B-F825-5940-A636-514DBC624245}" type="parTrans" cxnId="{569A83AF-B478-9A44-9115-F807E1C230AD}">
      <dgm:prSet/>
      <dgm:spPr/>
      <dgm:t>
        <a:bodyPr/>
        <a:lstStyle/>
        <a:p>
          <a:endParaRPr lang="es-ES">
            <a:latin typeface="Open Sans" panose="020B0606030504020204" pitchFamily="34" charset="0"/>
            <a:ea typeface="Open Sans" panose="020B0606030504020204" pitchFamily="34" charset="0"/>
            <a:cs typeface="Open Sans" panose="020B0606030504020204" pitchFamily="34" charset="0"/>
          </a:endParaRPr>
        </a:p>
      </dgm:t>
    </dgm:pt>
    <dgm:pt modelId="{58DB3B39-F6D9-A046-9728-1F3904247967}" type="sibTrans" cxnId="{569A83AF-B478-9A44-9115-F807E1C230AD}">
      <dgm:prSet/>
      <dgm:spPr/>
      <dgm:t>
        <a:bodyPr/>
        <a:lstStyle/>
        <a:p>
          <a:endParaRPr lang="es-ES">
            <a:latin typeface="Open Sans" panose="020B0606030504020204" pitchFamily="34" charset="0"/>
            <a:ea typeface="Open Sans" panose="020B0606030504020204" pitchFamily="34" charset="0"/>
            <a:cs typeface="Open Sans" panose="020B0606030504020204" pitchFamily="34" charset="0"/>
          </a:endParaRPr>
        </a:p>
      </dgm:t>
    </dgm:pt>
    <dgm:pt modelId="{5FA5475E-DEE1-F444-914A-C556AB1CEA7A}">
      <dgm:prSet phldrT="[Texto]"/>
      <dgm:spPr>
        <a:solidFill>
          <a:schemeClr val="accent3">
            <a:lumMod val="50000"/>
          </a:schemeClr>
        </a:solidFill>
      </dgm:spPr>
      <dgm:t>
        <a:bodyPr/>
        <a:lstStyle/>
        <a:p>
          <a:r>
            <a:rPr lang="en-GB" b="1" noProof="0" dirty="0">
              <a:latin typeface="Open Sans" panose="020B0606030504020204" pitchFamily="34" charset="0"/>
              <a:ea typeface="Open Sans" panose="020B0606030504020204" pitchFamily="34" charset="0"/>
              <a:cs typeface="Open Sans" panose="020B0606030504020204" pitchFamily="34" charset="0"/>
            </a:rPr>
            <a:t>WHOLE SPORT ENVIRONMENT</a:t>
          </a:r>
        </a:p>
      </dgm:t>
      <dgm:extLst>
        <a:ext uri="{E40237B7-FDA0-4F09-8148-C483321AD2D9}">
          <dgm14:cNvPr xmlns:dgm14="http://schemas.microsoft.com/office/drawing/2010/diagram" id="0" name="" descr="WHOLE SPORT ENVIRONMENT&#10;"/>
        </a:ext>
      </dgm:extLst>
    </dgm:pt>
    <dgm:pt modelId="{BAD672FA-83F6-AD4E-871A-8FC899AD25B6}" type="parTrans" cxnId="{7FD21688-73BE-154A-A27C-E08F9DD6F5F7}">
      <dgm:prSet/>
      <dgm:spPr/>
      <dgm:t>
        <a:bodyPr/>
        <a:lstStyle/>
        <a:p>
          <a:endParaRPr lang="es-ES">
            <a:latin typeface="Open Sans" panose="020B0606030504020204" pitchFamily="34" charset="0"/>
            <a:ea typeface="Open Sans" panose="020B0606030504020204" pitchFamily="34" charset="0"/>
            <a:cs typeface="Open Sans" panose="020B0606030504020204" pitchFamily="34" charset="0"/>
          </a:endParaRPr>
        </a:p>
      </dgm:t>
    </dgm:pt>
    <dgm:pt modelId="{B16D1CB1-D30F-8C4B-8880-9654A5778518}" type="sibTrans" cxnId="{7FD21688-73BE-154A-A27C-E08F9DD6F5F7}">
      <dgm:prSet/>
      <dgm:spPr/>
      <dgm:t>
        <a:bodyPr/>
        <a:lstStyle/>
        <a:p>
          <a:endParaRPr lang="es-ES">
            <a:latin typeface="Open Sans" panose="020B0606030504020204" pitchFamily="34" charset="0"/>
            <a:ea typeface="Open Sans" panose="020B0606030504020204" pitchFamily="34" charset="0"/>
            <a:cs typeface="Open Sans" panose="020B0606030504020204" pitchFamily="34" charset="0"/>
          </a:endParaRPr>
        </a:p>
      </dgm:t>
    </dgm:pt>
    <dgm:pt modelId="{4EBD5C15-1A6D-D946-90D9-C5C06244CDEA}">
      <dgm:prSet phldrT="[Texto]"/>
      <dgm:spPr>
        <a:solidFill>
          <a:schemeClr val="accent5">
            <a:lumMod val="75000"/>
          </a:schemeClr>
        </a:solidFill>
      </dgm:spPr>
      <dgm:t>
        <a:bodyPr/>
        <a:lstStyle/>
        <a:p>
          <a:r>
            <a:rPr lang="en-GB" b="1" noProof="0" dirty="0">
              <a:latin typeface="Open Sans" panose="020B0606030504020204" pitchFamily="34" charset="0"/>
              <a:ea typeface="Open Sans" panose="020B0606030504020204" pitchFamily="34" charset="0"/>
              <a:cs typeface="Open Sans" panose="020B0606030504020204" pitchFamily="34" charset="0"/>
            </a:rPr>
            <a:t>KNOWLEDGE</a:t>
          </a:r>
        </a:p>
      </dgm:t>
      <dgm:extLst>
        <a:ext uri="{E40237B7-FDA0-4F09-8148-C483321AD2D9}">
          <dgm14:cNvPr xmlns:dgm14="http://schemas.microsoft.com/office/drawing/2010/diagram" id="0" name="" descr="KNOWLEDGE&#10;"/>
        </a:ext>
      </dgm:extLst>
    </dgm:pt>
    <dgm:pt modelId="{6E569960-FF2C-BB43-B806-AF6C9E2359E3}" type="parTrans" cxnId="{EC2DC64F-C82D-D94F-B95F-33D62B335E43}">
      <dgm:prSet/>
      <dgm:spPr/>
      <dgm:t>
        <a:bodyPr/>
        <a:lstStyle/>
        <a:p>
          <a:endParaRPr lang="es-ES">
            <a:latin typeface="Open Sans" panose="020B0606030504020204" pitchFamily="34" charset="0"/>
            <a:ea typeface="Open Sans" panose="020B0606030504020204" pitchFamily="34" charset="0"/>
            <a:cs typeface="Open Sans" panose="020B0606030504020204" pitchFamily="34" charset="0"/>
          </a:endParaRPr>
        </a:p>
      </dgm:t>
    </dgm:pt>
    <dgm:pt modelId="{493D8ADE-D965-5D4A-93E3-964636BBBDAE}" type="sibTrans" cxnId="{EC2DC64F-C82D-D94F-B95F-33D62B335E43}">
      <dgm:prSet/>
      <dgm:spPr/>
      <dgm:t>
        <a:bodyPr/>
        <a:lstStyle/>
        <a:p>
          <a:endParaRPr lang="es-ES">
            <a:latin typeface="Open Sans" panose="020B0606030504020204" pitchFamily="34" charset="0"/>
            <a:ea typeface="Open Sans" panose="020B0606030504020204" pitchFamily="34" charset="0"/>
            <a:cs typeface="Open Sans" panose="020B0606030504020204" pitchFamily="34" charset="0"/>
          </a:endParaRPr>
        </a:p>
      </dgm:t>
    </dgm:pt>
    <dgm:pt modelId="{76F3ECBC-8566-E042-865C-92C4B65ADB51}">
      <dgm:prSet phldrT="[Texto]"/>
      <dgm:spPr>
        <a:solidFill>
          <a:schemeClr val="accent4"/>
        </a:solidFill>
      </dgm:spPr>
      <dgm:t>
        <a:bodyPr/>
        <a:lstStyle/>
        <a:p>
          <a:r>
            <a:rPr lang="en-GB" b="1" noProof="0" dirty="0">
              <a:latin typeface="Open Sans" panose="020B0606030504020204" pitchFamily="34" charset="0"/>
              <a:ea typeface="Open Sans" panose="020B0606030504020204" pitchFamily="34" charset="0"/>
              <a:cs typeface="Open Sans" panose="020B0606030504020204" pitchFamily="34" charset="0"/>
            </a:rPr>
            <a:t>CULTURAL ATTITUDES</a:t>
          </a:r>
        </a:p>
      </dgm:t>
      <dgm:extLst>
        <a:ext uri="{E40237B7-FDA0-4F09-8148-C483321AD2D9}">
          <dgm14:cNvPr xmlns:dgm14="http://schemas.microsoft.com/office/drawing/2010/diagram" id="0" name="" descr="CULTURAL ATTITUDES&#10;"/>
        </a:ext>
      </dgm:extLst>
    </dgm:pt>
    <dgm:pt modelId="{1677C8E9-3431-F440-BEB1-A57DF08958E8}" type="parTrans" cxnId="{5B007F74-69E9-EA49-B4B6-8C0B6D68F392}">
      <dgm:prSet/>
      <dgm:spPr/>
      <dgm:t>
        <a:bodyPr/>
        <a:lstStyle/>
        <a:p>
          <a:endParaRPr lang="es-ES">
            <a:latin typeface="Open Sans" panose="020B0606030504020204" pitchFamily="34" charset="0"/>
            <a:ea typeface="Open Sans" panose="020B0606030504020204" pitchFamily="34" charset="0"/>
            <a:cs typeface="Open Sans" panose="020B0606030504020204" pitchFamily="34" charset="0"/>
          </a:endParaRPr>
        </a:p>
      </dgm:t>
    </dgm:pt>
    <dgm:pt modelId="{33698DA8-FE67-6A42-8F55-021FF4C3F358}" type="sibTrans" cxnId="{5B007F74-69E9-EA49-B4B6-8C0B6D68F392}">
      <dgm:prSet/>
      <dgm:spPr/>
      <dgm:t>
        <a:bodyPr/>
        <a:lstStyle/>
        <a:p>
          <a:endParaRPr lang="es-ES">
            <a:latin typeface="Open Sans" panose="020B0606030504020204" pitchFamily="34" charset="0"/>
            <a:ea typeface="Open Sans" panose="020B0606030504020204" pitchFamily="34" charset="0"/>
            <a:cs typeface="Open Sans" panose="020B0606030504020204" pitchFamily="34" charset="0"/>
          </a:endParaRPr>
        </a:p>
      </dgm:t>
    </dgm:pt>
    <dgm:pt modelId="{1C359F4B-9AE8-F74C-8AB1-3B2D33ACA6A0}" type="pres">
      <dgm:prSet presAssocID="{0E63D66E-21D0-A54A-8F16-2B2ED48C7D7D}" presName="cycle" presStyleCnt="0">
        <dgm:presLayoutVars>
          <dgm:dir/>
          <dgm:resizeHandles val="exact"/>
        </dgm:presLayoutVars>
      </dgm:prSet>
      <dgm:spPr/>
    </dgm:pt>
    <dgm:pt modelId="{AA56336B-6729-1144-AF1D-305B8DC0D028}" type="pres">
      <dgm:prSet presAssocID="{AD4FB9C4-0EEB-E44A-ABD9-37C1984A20E0}" presName="node" presStyleLbl="node1" presStyleIdx="0" presStyleCnt="4">
        <dgm:presLayoutVars>
          <dgm:bulletEnabled val="1"/>
        </dgm:presLayoutVars>
      </dgm:prSet>
      <dgm:spPr/>
    </dgm:pt>
    <dgm:pt modelId="{4C40196B-5097-8945-A860-8612F967C31C}" type="pres">
      <dgm:prSet presAssocID="{AD4FB9C4-0EEB-E44A-ABD9-37C1984A20E0}" presName="spNode" presStyleCnt="0"/>
      <dgm:spPr/>
    </dgm:pt>
    <dgm:pt modelId="{BE578A6E-925E-4F4B-99EE-93A26F3783C0}" type="pres">
      <dgm:prSet presAssocID="{58DB3B39-F6D9-A046-9728-1F3904247967}" presName="sibTrans" presStyleLbl="sibTrans1D1" presStyleIdx="0" presStyleCnt="4"/>
      <dgm:spPr/>
    </dgm:pt>
    <dgm:pt modelId="{7002B5C1-92A0-FB46-BCDD-B14BAF5CEA4A}" type="pres">
      <dgm:prSet presAssocID="{5FA5475E-DEE1-F444-914A-C556AB1CEA7A}" presName="node" presStyleLbl="node1" presStyleIdx="1" presStyleCnt="4">
        <dgm:presLayoutVars>
          <dgm:bulletEnabled val="1"/>
        </dgm:presLayoutVars>
      </dgm:prSet>
      <dgm:spPr/>
    </dgm:pt>
    <dgm:pt modelId="{83055260-2123-7143-8945-25F90B5282B8}" type="pres">
      <dgm:prSet presAssocID="{5FA5475E-DEE1-F444-914A-C556AB1CEA7A}" presName="spNode" presStyleCnt="0"/>
      <dgm:spPr/>
    </dgm:pt>
    <dgm:pt modelId="{3A0BFAE4-3800-174E-AE92-EB4E17F5AAF8}" type="pres">
      <dgm:prSet presAssocID="{B16D1CB1-D30F-8C4B-8880-9654A5778518}" presName="sibTrans" presStyleLbl="sibTrans1D1" presStyleIdx="1" presStyleCnt="4"/>
      <dgm:spPr/>
    </dgm:pt>
    <dgm:pt modelId="{EEE6D46A-456A-C14C-A4AD-4F480381B9E9}" type="pres">
      <dgm:prSet presAssocID="{4EBD5C15-1A6D-D946-90D9-C5C06244CDEA}" presName="node" presStyleLbl="node1" presStyleIdx="2" presStyleCnt="4">
        <dgm:presLayoutVars>
          <dgm:bulletEnabled val="1"/>
        </dgm:presLayoutVars>
      </dgm:prSet>
      <dgm:spPr/>
    </dgm:pt>
    <dgm:pt modelId="{0B8B4177-54FD-6541-968B-0C6CBBA71BA2}" type="pres">
      <dgm:prSet presAssocID="{4EBD5C15-1A6D-D946-90D9-C5C06244CDEA}" presName="spNode" presStyleCnt="0"/>
      <dgm:spPr/>
    </dgm:pt>
    <dgm:pt modelId="{812D4287-27AF-2144-B13C-A917145EEBBF}" type="pres">
      <dgm:prSet presAssocID="{493D8ADE-D965-5D4A-93E3-964636BBBDAE}" presName="sibTrans" presStyleLbl="sibTrans1D1" presStyleIdx="2" presStyleCnt="4"/>
      <dgm:spPr/>
    </dgm:pt>
    <dgm:pt modelId="{3556216C-54B4-F542-9DFC-F8AC92906CFD}" type="pres">
      <dgm:prSet presAssocID="{76F3ECBC-8566-E042-865C-92C4B65ADB51}" presName="node" presStyleLbl="node1" presStyleIdx="3" presStyleCnt="4">
        <dgm:presLayoutVars>
          <dgm:bulletEnabled val="1"/>
        </dgm:presLayoutVars>
      </dgm:prSet>
      <dgm:spPr/>
    </dgm:pt>
    <dgm:pt modelId="{70358791-CA0D-FA46-BC61-A5552914AA74}" type="pres">
      <dgm:prSet presAssocID="{76F3ECBC-8566-E042-865C-92C4B65ADB51}" presName="spNode" presStyleCnt="0"/>
      <dgm:spPr/>
    </dgm:pt>
    <dgm:pt modelId="{4BBBCAD3-10A4-8547-968B-6B7A394954CD}" type="pres">
      <dgm:prSet presAssocID="{33698DA8-FE67-6A42-8F55-021FF4C3F358}" presName="sibTrans" presStyleLbl="sibTrans1D1" presStyleIdx="3" presStyleCnt="4"/>
      <dgm:spPr/>
    </dgm:pt>
  </dgm:ptLst>
  <dgm:cxnLst>
    <dgm:cxn modelId="{956AC403-2E3F-ED4F-93AF-E7846BF4E0BD}" type="presOf" srcId="{33698DA8-FE67-6A42-8F55-021FF4C3F358}" destId="{4BBBCAD3-10A4-8547-968B-6B7A394954CD}" srcOrd="0" destOrd="0" presId="urn:microsoft.com/office/officeart/2005/8/layout/cycle6"/>
    <dgm:cxn modelId="{0F4F1713-E145-7241-B588-12E45EFEE3FC}" type="presOf" srcId="{B16D1CB1-D30F-8C4B-8880-9654A5778518}" destId="{3A0BFAE4-3800-174E-AE92-EB4E17F5AAF8}" srcOrd="0" destOrd="0" presId="urn:microsoft.com/office/officeart/2005/8/layout/cycle6"/>
    <dgm:cxn modelId="{42736829-E16B-954B-8794-F8A4B025C376}" type="presOf" srcId="{0E63D66E-21D0-A54A-8F16-2B2ED48C7D7D}" destId="{1C359F4B-9AE8-F74C-8AB1-3B2D33ACA6A0}" srcOrd="0" destOrd="0" presId="urn:microsoft.com/office/officeart/2005/8/layout/cycle6"/>
    <dgm:cxn modelId="{9C86BE3E-0EF9-B341-BFF5-847BDA3553F4}" type="presOf" srcId="{4EBD5C15-1A6D-D946-90D9-C5C06244CDEA}" destId="{EEE6D46A-456A-C14C-A4AD-4F480381B9E9}" srcOrd="0" destOrd="0" presId="urn:microsoft.com/office/officeart/2005/8/layout/cycle6"/>
    <dgm:cxn modelId="{EC2DC64F-C82D-D94F-B95F-33D62B335E43}" srcId="{0E63D66E-21D0-A54A-8F16-2B2ED48C7D7D}" destId="{4EBD5C15-1A6D-D946-90D9-C5C06244CDEA}" srcOrd="2" destOrd="0" parTransId="{6E569960-FF2C-BB43-B806-AF6C9E2359E3}" sibTransId="{493D8ADE-D965-5D4A-93E3-964636BBBDAE}"/>
    <dgm:cxn modelId="{4335B872-F5D0-1E48-8D5E-524F44CF7B08}" type="presOf" srcId="{58DB3B39-F6D9-A046-9728-1F3904247967}" destId="{BE578A6E-925E-4F4B-99EE-93A26F3783C0}" srcOrd="0" destOrd="0" presId="urn:microsoft.com/office/officeart/2005/8/layout/cycle6"/>
    <dgm:cxn modelId="{5B007F74-69E9-EA49-B4B6-8C0B6D68F392}" srcId="{0E63D66E-21D0-A54A-8F16-2B2ED48C7D7D}" destId="{76F3ECBC-8566-E042-865C-92C4B65ADB51}" srcOrd="3" destOrd="0" parTransId="{1677C8E9-3431-F440-BEB1-A57DF08958E8}" sibTransId="{33698DA8-FE67-6A42-8F55-021FF4C3F358}"/>
    <dgm:cxn modelId="{7FD21688-73BE-154A-A27C-E08F9DD6F5F7}" srcId="{0E63D66E-21D0-A54A-8F16-2B2ED48C7D7D}" destId="{5FA5475E-DEE1-F444-914A-C556AB1CEA7A}" srcOrd="1" destOrd="0" parTransId="{BAD672FA-83F6-AD4E-871A-8FC899AD25B6}" sibTransId="{B16D1CB1-D30F-8C4B-8880-9654A5778518}"/>
    <dgm:cxn modelId="{BA7FC69D-92D5-6E4C-937B-9D21A460346E}" type="presOf" srcId="{76F3ECBC-8566-E042-865C-92C4B65ADB51}" destId="{3556216C-54B4-F542-9DFC-F8AC92906CFD}" srcOrd="0" destOrd="0" presId="urn:microsoft.com/office/officeart/2005/8/layout/cycle6"/>
    <dgm:cxn modelId="{569A83AF-B478-9A44-9115-F807E1C230AD}" srcId="{0E63D66E-21D0-A54A-8F16-2B2ED48C7D7D}" destId="{AD4FB9C4-0EEB-E44A-ABD9-37C1984A20E0}" srcOrd="0" destOrd="0" parTransId="{E7C18E5B-F825-5940-A636-514DBC624245}" sibTransId="{58DB3B39-F6D9-A046-9728-1F3904247967}"/>
    <dgm:cxn modelId="{9490F0B2-BB05-8F45-A8D3-E12C07691448}" type="presOf" srcId="{5FA5475E-DEE1-F444-914A-C556AB1CEA7A}" destId="{7002B5C1-92A0-FB46-BCDD-B14BAF5CEA4A}" srcOrd="0" destOrd="0" presId="urn:microsoft.com/office/officeart/2005/8/layout/cycle6"/>
    <dgm:cxn modelId="{2D793DC0-6A6C-3B4F-B37D-C88D2E4280D5}" type="presOf" srcId="{493D8ADE-D965-5D4A-93E3-964636BBBDAE}" destId="{812D4287-27AF-2144-B13C-A917145EEBBF}" srcOrd="0" destOrd="0" presId="urn:microsoft.com/office/officeart/2005/8/layout/cycle6"/>
    <dgm:cxn modelId="{721463E7-C2BC-FC46-929A-4EC10D6FEF03}" type="presOf" srcId="{AD4FB9C4-0EEB-E44A-ABD9-37C1984A20E0}" destId="{AA56336B-6729-1144-AF1D-305B8DC0D028}" srcOrd="0" destOrd="0" presId="urn:microsoft.com/office/officeart/2005/8/layout/cycle6"/>
    <dgm:cxn modelId="{0A83F16B-3445-6C4D-B022-F1F06FBAC9C1}" type="presParOf" srcId="{1C359F4B-9AE8-F74C-8AB1-3B2D33ACA6A0}" destId="{AA56336B-6729-1144-AF1D-305B8DC0D028}" srcOrd="0" destOrd="0" presId="urn:microsoft.com/office/officeart/2005/8/layout/cycle6"/>
    <dgm:cxn modelId="{693FCB28-CDDD-FF48-8B2C-7401F6FBB6A3}" type="presParOf" srcId="{1C359F4B-9AE8-F74C-8AB1-3B2D33ACA6A0}" destId="{4C40196B-5097-8945-A860-8612F967C31C}" srcOrd="1" destOrd="0" presId="urn:microsoft.com/office/officeart/2005/8/layout/cycle6"/>
    <dgm:cxn modelId="{F8766CBA-C073-9943-B5AA-8347172317BC}" type="presParOf" srcId="{1C359F4B-9AE8-F74C-8AB1-3B2D33ACA6A0}" destId="{BE578A6E-925E-4F4B-99EE-93A26F3783C0}" srcOrd="2" destOrd="0" presId="urn:microsoft.com/office/officeart/2005/8/layout/cycle6"/>
    <dgm:cxn modelId="{77F8988D-485A-D145-BC8A-D260269F191B}" type="presParOf" srcId="{1C359F4B-9AE8-F74C-8AB1-3B2D33ACA6A0}" destId="{7002B5C1-92A0-FB46-BCDD-B14BAF5CEA4A}" srcOrd="3" destOrd="0" presId="urn:microsoft.com/office/officeart/2005/8/layout/cycle6"/>
    <dgm:cxn modelId="{D6534B67-3B92-A949-9E6B-40F81090C6E7}" type="presParOf" srcId="{1C359F4B-9AE8-F74C-8AB1-3B2D33ACA6A0}" destId="{83055260-2123-7143-8945-25F90B5282B8}" srcOrd="4" destOrd="0" presId="urn:microsoft.com/office/officeart/2005/8/layout/cycle6"/>
    <dgm:cxn modelId="{02CE3A70-F76E-2A4C-AB2C-C5FFCAC433B0}" type="presParOf" srcId="{1C359F4B-9AE8-F74C-8AB1-3B2D33ACA6A0}" destId="{3A0BFAE4-3800-174E-AE92-EB4E17F5AAF8}" srcOrd="5" destOrd="0" presId="urn:microsoft.com/office/officeart/2005/8/layout/cycle6"/>
    <dgm:cxn modelId="{DB0E961E-2A4D-E24A-B1F3-7DCDA9F277E4}" type="presParOf" srcId="{1C359F4B-9AE8-F74C-8AB1-3B2D33ACA6A0}" destId="{EEE6D46A-456A-C14C-A4AD-4F480381B9E9}" srcOrd="6" destOrd="0" presId="urn:microsoft.com/office/officeart/2005/8/layout/cycle6"/>
    <dgm:cxn modelId="{D8719079-5BE5-E14A-A60D-8EFCF6FEE2F0}" type="presParOf" srcId="{1C359F4B-9AE8-F74C-8AB1-3B2D33ACA6A0}" destId="{0B8B4177-54FD-6541-968B-0C6CBBA71BA2}" srcOrd="7" destOrd="0" presId="urn:microsoft.com/office/officeart/2005/8/layout/cycle6"/>
    <dgm:cxn modelId="{4EE3E9A0-E58B-AF43-A8D9-5EDDB4435275}" type="presParOf" srcId="{1C359F4B-9AE8-F74C-8AB1-3B2D33ACA6A0}" destId="{812D4287-27AF-2144-B13C-A917145EEBBF}" srcOrd="8" destOrd="0" presId="urn:microsoft.com/office/officeart/2005/8/layout/cycle6"/>
    <dgm:cxn modelId="{21F18C0E-0341-DF47-B224-8D031C051CFA}" type="presParOf" srcId="{1C359F4B-9AE8-F74C-8AB1-3B2D33ACA6A0}" destId="{3556216C-54B4-F542-9DFC-F8AC92906CFD}" srcOrd="9" destOrd="0" presId="urn:microsoft.com/office/officeart/2005/8/layout/cycle6"/>
    <dgm:cxn modelId="{281B5612-E2B5-7547-B71C-DCEA3F69A018}" type="presParOf" srcId="{1C359F4B-9AE8-F74C-8AB1-3B2D33ACA6A0}" destId="{70358791-CA0D-FA46-BC61-A5552914AA74}" srcOrd="10" destOrd="0" presId="urn:microsoft.com/office/officeart/2005/8/layout/cycle6"/>
    <dgm:cxn modelId="{F713D072-A5C1-7E4C-A000-B51F5D9C0BBC}" type="presParOf" srcId="{1C359F4B-9AE8-F74C-8AB1-3B2D33ACA6A0}" destId="{4BBBCAD3-10A4-8547-968B-6B7A394954CD}"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21B27-2DBB-7447-A5BB-58F89567381C}">
      <dsp:nvSpPr>
        <dsp:cNvPr id="0" name=""/>
        <dsp:cNvSpPr/>
      </dsp:nvSpPr>
      <dsp:spPr>
        <a:xfrm rot="16200000">
          <a:off x="863927" y="-863927"/>
          <a:ext cx="2412999" cy="4140854"/>
        </a:xfrm>
        <a:prstGeom prst="round1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GB" sz="4100" b="1" kern="1200" noProof="0" dirty="0">
              <a:solidFill>
                <a:schemeClr val="tx1"/>
              </a:solidFill>
            </a:rPr>
            <a:t>14-16 YEARS</a:t>
          </a:r>
        </a:p>
      </dsp:txBody>
      <dsp:txXfrm rot="5400000">
        <a:off x="0" y="0"/>
        <a:ext cx="4140854" cy="1809750"/>
      </dsp:txXfrm>
    </dsp:sp>
    <dsp:sp modelId="{5A12E643-7B97-DC47-8054-11C2161B7CFC}">
      <dsp:nvSpPr>
        <dsp:cNvPr id="0" name=""/>
        <dsp:cNvSpPr/>
      </dsp:nvSpPr>
      <dsp:spPr>
        <a:xfrm>
          <a:off x="4140854" y="0"/>
          <a:ext cx="4140854" cy="2412999"/>
        </a:xfrm>
        <a:prstGeom prst="round1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GB" sz="4100" b="1" kern="1200" noProof="0" dirty="0">
              <a:solidFill>
                <a:schemeClr val="tx1"/>
              </a:solidFill>
            </a:rPr>
            <a:t>FEDERATED SPORT</a:t>
          </a:r>
        </a:p>
      </dsp:txBody>
      <dsp:txXfrm>
        <a:off x="4140854" y="0"/>
        <a:ext cx="4140854" cy="1809750"/>
      </dsp:txXfrm>
    </dsp:sp>
    <dsp:sp modelId="{CE8CE258-A103-E64B-90BF-0A2C75CDD699}">
      <dsp:nvSpPr>
        <dsp:cNvPr id="0" name=""/>
        <dsp:cNvSpPr/>
      </dsp:nvSpPr>
      <dsp:spPr>
        <a:xfrm rot="10800000">
          <a:off x="0" y="2412999"/>
          <a:ext cx="4140854" cy="2412999"/>
        </a:xfrm>
        <a:prstGeom prst="round1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GB" sz="4100" b="1" kern="1200" noProof="0" dirty="0">
              <a:solidFill>
                <a:schemeClr val="tx1"/>
              </a:solidFill>
            </a:rPr>
            <a:t>CLOSENESS</a:t>
          </a:r>
        </a:p>
      </dsp:txBody>
      <dsp:txXfrm rot="10800000">
        <a:off x="0" y="3016249"/>
        <a:ext cx="4140854" cy="1809750"/>
      </dsp:txXfrm>
    </dsp:sp>
    <dsp:sp modelId="{1C95BE0B-6713-1948-88C0-9E15CB425270}">
      <dsp:nvSpPr>
        <dsp:cNvPr id="0" name=""/>
        <dsp:cNvSpPr/>
      </dsp:nvSpPr>
      <dsp:spPr>
        <a:xfrm rot="5400000">
          <a:off x="5004781" y="1549072"/>
          <a:ext cx="2412999" cy="4140854"/>
        </a:xfrm>
        <a:prstGeom prst="round1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GB" sz="4100" b="1" kern="1200" noProof="0" dirty="0">
              <a:solidFill>
                <a:schemeClr val="tx1"/>
              </a:solidFill>
            </a:rPr>
            <a:t>INSIDE-OUTSIDE SPORT CENTER</a:t>
          </a:r>
        </a:p>
      </dsp:txBody>
      <dsp:txXfrm rot="-5400000">
        <a:off x="4140854" y="3016249"/>
        <a:ext cx="4140854" cy="1809750"/>
      </dsp:txXfrm>
    </dsp:sp>
    <dsp:sp modelId="{099B8B66-8002-784E-9C38-7BB6EC428CDB}">
      <dsp:nvSpPr>
        <dsp:cNvPr id="0" name=""/>
        <dsp:cNvSpPr/>
      </dsp:nvSpPr>
      <dsp:spPr>
        <a:xfrm>
          <a:off x="2898597" y="1809750"/>
          <a:ext cx="2484512" cy="1206499"/>
        </a:xfrm>
        <a:prstGeom prst="roundRect">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noProof="0" dirty="0"/>
            <a:t>FEMALE</a:t>
          </a:r>
        </a:p>
      </dsp:txBody>
      <dsp:txXfrm>
        <a:off x="2957493" y="1868646"/>
        <a:ext cx="2366720" cy="1088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21B27-2DBB-7447-A5BB-58F89567381C}">
      <dsp:nvSpPr>
        <dsp:cNvPr id="0" name=""/>
        <dsp:cNvSpPr/>
      </dsp:nvSpPr>
      <dsp:spPr>
        <a:xfrm rot="16200000">
          <a:off x="863927" y="-863927"/>
          <a:ext cx="2412999" cy="4140854"/>
        </a:xfrm>
        <a:prstGeom prst="round1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GB" sz="3800" b="1" kern="1200" noProof="0" dirty="0">
              <a:solidFill>
                <a:schemeClr val="tx1"/>
              </a:solidFill>
            </a:rPr>
            <a:t>8-11 YEARS</a:t>
          </a:r>
        </a:p>
      </dsp:txBody>
      <dsp:txXfrm rot="5400000">
        <a:off x="0" y="0"/>
        <a:ext cx="4140854" cy="1809750"/>
      </dsp:txXfrm>
    </dsp:sp>
    <dsp:sp modelId="{5A12E643-7B97-DC47-8054-11C2161B7CFC}">
      <dsp:nvSpPr>
        <dsp:cNvPr id="0" name=""/>
        <dsp:cNvSpPr/>
      </dsp:nvSpPr>
      <dsp:spPr>
        <a:xfrm>
          <a:off x="4140854" y="0"/>
          <a:ext cx="4140854" cy="2412999"/>
        </a:xfrm>
        <a:prstGeom prst="round1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GB" sz="3800" b="1" kern="1200" noProof="0" dirty="0">
              <a:solidFill>
                <a:schemeClr val="tx1"/>
              </a:solidFill>
            </a:rPr>
            <a:t>SCHOOL-SPORT</a:t>
          </a:r>
        </a:p>
      </dsp:txBody>
      <dsp:txXfrm>
        <a:off x="4140854" y="0"/>
        <a:ext cx="4140854" cy="1809750"/>
      </dsp:txXfrm>
    </dsp:sp>
    <dsp:sp modelId="{CE8CE258-A103-E64B-90BF-0A2C75CDD699}">
      <dsp:nvSpPr>
        <dsp:cNvPr id="0" name=""/>
        <dsp:cNvSpPr/>
      </dsp:nvSpPr>
      <dsp:spPr>
        <a:xfrm rot="10800000">
          <a:off x="0" y="2412999"/>
          <a:ext cx="4140854" cy="2412999"/>
        </a:xfrm>
        <a:prstGeom prst="round1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GB" sz="3800" b="1" kern="1200" noProof="0" dirty="0">
              <a:solidFill>
                <a:schemeClr val="tx1"/>
              </a:solidFill>
            </a:rPr>
            <a:t>CLOSENESS</a:t>
          </a:r>
        </a:p>
        <a:p>
          <a:pPr marL="0" lvl="0" indent="0" algn="ctr" defTabSz="1689100">
            <a:lnSpc>
              <a:spcPct val="90000"/>
            </a:lnSpc>
            <a:spcBef>
              <a:spcPct val="0"/>
            </a:spcBef>
            <a:spcAft>
              <a:spcPct val="35000"/>
            </a:spcAft>
            <a:buNone/>
          </a:pPr>
          <a:r>
            <a:rPr lang="en-GB" sz="3800" b="1" kern="1200" noProof="0" dirty="0">
              <a:solidFill>
                <a:schemeClr val="tx1"/>
              </a:solidFill>
            </a:rPr>
            <a:t>TRUST</a:t>
          </a:r>
        </a:p>
      </dsp:txBody>
      <dsp:txXfrm rot="10800000">
        <a:off x="0" y="3016249"/>
        <a:ext cx="4140854" cy="1809750"/>
      </dsp:txXfrm>
    </dsp:sp>
    <dsp:sp modelId="{1C95BE0B-6713-1948-88C0-9E15CB425270}">
      <dsp:nvSpPr>
        <dsp:cNvPr id="0" name=""/>
        <dsp:cNvSpPr/>
      </dsp:nvSpPr>
      <dsp:spPr>
        <a:xfrm rot="5400000">
          <a:off x="5004781" y="1549072"/>
          <a:ext cx="2412999" cy="4140854"/>
        </a:xfrm>
        <a:prstGeom prst="round1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GB" sz="3800" b="1" kern="1200" noProof="0" dirty="0">
              <a:solidFill>
                <a:schemeClr val="tx1"/>
              </a:solidFill>
            </a:rPr>
            <a:t>OUTSIDE SPORT CENTER</a:t>
          </a:r>
        </a:p>
      </dsp:txBody>
      <dsp:txXfrm rot="-5400000">
        <a:off x="4140854" y="3016249"/>
        <a:ext cx="4140854" cy="1809750"/>
      </dsp:txXfrm>
    </dsp:sp>
    <dsp:sp modelId="{099B8B66-8002-784E-9C38-7BB6EC428CDB}">
      <dsp:nvSpPr>
        <dsp:cNvPr id="0" name=""/>
        <dsp:cNvSpPr/>
      </dsp:nvSpPr>
      <dsp:spPr>
        <a:xfrm>
          <a:off x="2898597" y="1809750"/>
          <a:ext cx="2484512" cy="1206499"/>
        </a:xfrm>
        <a:prstGeom prst="roundRect">
          <a:avLst/>
        </a:prstGeom>
        <a:solidFill>
          <a:schemeClr val="accent5">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noProof="0"/>
            <a:t>MALE</a:t>
          </a:r>
        </a:p>
      </dsp:txBody>
      <dsp:txXfrm>
        <a:off x="2957493" y="1868646"/>
        <a:ext cx="2366720" cy="10887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955B5-6454-ED41-A737-82A7CF324B7C}">
      <dsp:nvSpPr>
        <dsp:cNvPr id="0" name=""/>
        <dsp:cNvSpPr/>
      </dsp:nvSpPr>
      <dsp:spPr>
        <a:xfrm>
          <a:off x="6095" y="1693379"/>
          <a:ext cx="5329940" cy="2131976"/>
        </a:xfrm>
        <a:prstGeom prst="homePlate">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53340" bIns="106680" numCol="1" spcCol="1270" anchor="ctr" anchorCtr="0">
          <a:noAutofit/>
        </a:bodyPr>
        <a:lstStyle/>
        <a:p>
          <a:pPr marL="0" lvl="0" indent="0" algn="ctr" defTabSz="1778000">
            <a:lnSpc>
              <a:spcPct val="90000"/>
            </a:lnSpc>
            <a:spcBef>
              <a:spcPct val="0"/>
            </a:spcBef>
            <a:spcAft>
              <a:spcPct val="35000"/>
            </a:spcAft>
            <a:buNone/>
          </a:pPr>
          <a:r>
            <a:rPr lang="en-GB" sz="4000" kern="1200" noProof="0" dirty="0">
              <a:latin typeface="Open Sans" panose="020B0606030504020204" pitchFamily="34" charset="0"/>
              <a:ea typeface="Open Sans" panose="020B0606030504020204" pitchFamily="34" charset="0"/>
              <a:cs typeface="Open Sans" panose="020B0606030504020204" pitchFamily="34" charset="0"/>
            </a:rPr>
            <a:t>Supportive environment</a:t>
          </a:r>
        </a:p>
      </dsp:txBody>
      <dsp:txXfrm>
        <a:off x="6095" y="1693379"/>
        <a:ext cx="4796946" cy="2131976"/>
      </dsp:txXfrm>
    </dsp:sp>
    <dsp:sp modelId="{0C3B1ADC-1E3C-C447-9357-CED702A5B29B}">
      <dsp:nvSpPr>
        <dsp:cNvPr id="0" name=""/>
        <dsp:cNvSpPr/>
      </dsp:nvSpPr>
      <dsp:spPr>
        <a:xfrm>
          <a:off x="4270048" y="1693379"/>
          <a:ext cx="5329940" cy="2131976"/>
        </a:xfrm>
        <a:prstGeom prst="chevron">
          <a:avLst/>
        </a:prstGeom>
        <a:solidFill>
          <a:schemeClr val="accent4">
            <a:shade val="80000"/>
            <a:hueOff val="-88279"/>
            <a:satOff val="-2183"/>
            <a:lumOff val="124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06680" rIns="53340" bIns="106680" numCol="1" spcCol="1270" anchor="ctr" anchorCtr="0">
          <a:noAutofit/>
        </a:bodyPr>
        <a:lstStyle/>
        <a:p>
          <a:pPr marL="0" lvl="0" indent="0" algn="ctr" defTabSz="1778000">
            <a:lnSpc>
              <a:spcPct val="90000"/>
            </a:lnSpc>
            <a:spcBef>
              <a:spcPct val="0"/>
            </a:spcBef>
            <a:spcAft>
              <a:spcPct val="35000"/>
            </a:spcAft>
            <a:buNone/>
          </a:pPr>
          <a:r>
            <a:rPr lang="en-GB" sz="4000" kern="1200" noProof="0" dirty="0">
              <a:latin typeface="Open Sans" panose="020B0606030504020204" pitchFamily="34" charset="0"/>
              <a:ea typeface="Open Sans" panose="020B0606030504020204" pitchFamily="34" charset="0"/>
              <a:cs typeface="Open Sans" panose="020B0606030504020204" pitchFamily="34" charset="0"/>
            </a:rPr>
            <a:t>Television program</a:t>
          </a:r>
        </a:p>
      </dsp:txBody>
      <dsp:txXfrm>
        <a:off x="5336036" y="1693379"/>
        <a:ext cx="3197964" cy="2131976"/>
      </dsp:txXfrm>
    </dsp:sp>
    <dsp:sp modelId="{8F185277-4BF2-F043-AB9C-317C8C5A166F}">
      <dsp:nvSpPr>
        <dsp:cNvPr id="0" name=""/>
        <dsp:cNvSpPr/>
      </dsp:nvSpPr>
      <dsp:spPr>
        <a:xfrm>
          <a:off x="8534000" y="1693379"/>
          <a:ext cx="5329940" cy="2131976"/>
        </a:xfrm>
        <a:prstGeom prst="chevron">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06680" rIns="53340" bIns="106680" numCol="1" spcCol="1270" anchor="ctr" anchorCtr="0">
          <a:noAutofit/>
        </a:bodyPr>
        <a:lstStyle/>
        <a:p>
          <a:pPr marL="0" lvl="0" indent="0" algn="ctr" defTabSz="1778000">
            <a:lnSpc>
              <a:spcPct val="90000"/>
            </a:lnSpc>
            <a:spcBef>
              <a:spcPct val="0"/>
            </a:spcBef>
            <a:spcAft>
              <a:spcPct val="35000"/>
            </a:spcAft>
            <a:buNone/>
          </a:pPr>
          <a:r>
            <a:rPr lang="en-GB" sz="4000" kern="1200" noProof="0" dirty="0">
              <a:latin typeface="Open Sans" panose="020B0606030504020204" pitchFamily="34" charset="0"/>
              <a:ea typeface="Open Sans" panose="020B0606030504020204" pitchFamily="34" charset="0"/>
              <a:cs typeface="Open Sans" panose="020B0606030504020204" pitchFamily="34" charset="0"/>
            </a:rPr>
            <a:t>Help another athlete</a:t>
          </a:r>
        </a:p>
      </dsp:txBody>
      <dsp:txXfrm>
        <a:off x="9599988" y="1693379"/>
        <a:ext cx="3197964" cy="21319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6336B-6729-1144-AF1D-305B8DC0D028}">
      <dsp:nvSpPr>
        <dsp:cNvPr id="0" name=""/>
        <dsp:cNvSpPr/>
      </dsp:nvSpPr>
      <dsp:spPr>
        <a:xfrm>
          <a:off x="5104959" y="474"/>
          <a:ext cx="2386414" cy="1551169"/>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noProof="0" dirty="0">
              <a:latin typeface="Open Sans" panose="020B0606030504020204" pitchFamily="34" charset="0"/>
              <a:ea typeface="Open Sans" panose="020B0606030504020204" pitchFamily="34" charset="0"/>
              <a:cs typeface="Open Sans" panose="020B0606030504020204" pitchFamily="34" charset="0"/>
            </a:rPr>
            <a:t>EDUCATION</a:t>
          </a:r>
        </a:p>
      </dsp:txBody>
      <dsp:txXfrm>
        <a:off x="5180681" y="76196"/>
        <a:ext cx="2234970" cy="1399725"/>
      </dsp:txXfrm>
    </dsp:sp>
    <dsp:sp modelId="{BE578A6E-925E-4F4B-99EE-93A26F3783C0}">
      <dsp:nvSpPr>
        <dsp:cNvPr id="0" name=""/>
        <dsp:cNvSpPr/>
      </dsp:nvSpPr>
      <dsp:spPr>
        <a:xfrm>
          <a:off x="3736811" y="776059"/>
          <a:ext cx="5122709" cy="5122709"/>
        </a:xfrm>
        <a:custGeom>
          <a:avLst/>
          <a:gdLst/>
          <a:ahLst/>
          <a:cxnLst/>
          <a:rect l="0" t="0" r="0" b="0"/>
          <a:pathLst>
            <a:path>
              <a:moveTo>
                <a:pt x="3771731" y="304027"/>
              </a:moveTo>
              <a:arcTo wR="2561354" hR="2561354" stAng="17892009" swAng="2624336"/>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002B5C1-92A0-FB46-BCDD-B14BAF5CEA4A}">
      <dsp:nvSpPr>
        <dsp:cNvPr id="0" name=""/>
        <dsp:cNvSpPr/>
      </dsp:nvSpPr>
      <dsp:spPr>
        <a:xfrm>
          <a:off x="7666314" y="2561829"/>
          <a:ext cx="2386414" cy="1551169"/>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noProof="0" dirty="0">
              <a:latin typeface="Open Sans" panose="020B0606030504020204" pitchFamily="34" charset="0"/>
              <a:ea typeface="Open Sans" panose="020B0606030504020204" pitchFamily="34" charset="0"/>
              <a:cs typeface="Open Sans" panose="020B0606030504020204" pitchFamily="34" charset="0"/>
            </a:rPr>
            <a:t>WHOLE SPORT ENVIRONMENT</a:t>
          </a:r>
        </a:p>
      </dsp:txBody>
      <dsp:txXfrm>
        <a:off x="7742036" y="2637551"/>
        <a:ext cx="2234970" cy="1399725"/>
      </dsp:txXfrm>
    </dsp:sp>
    <dsp:sp modelId="{3A0BFAE4-3800-174E-AE92-EB4E17F5AAF8}">
      <dsp:nvSpPr>
        <dsp:cNvPr id="0" name=""/>
        <dsp:cNvSpPr/>
      </dsp:nvSpPr>
      <dsp:spPr>
        <a:xfrm>
          <a:off x="3736811" y="776059"/>
          <a:ext cx="5122709" cy="5122709"/>
        </a:xfrm>
        <a:custGeom>
          <a:avLst/>
          <a:gdLst/>
          <a:ahLst/>
          <a:cxnLst/>
          <a:rect l="0" t="0" r="0" b="0"/>
          <a:pathLst>
            <a:path>
              <a:moveTo>
                <a:pt x="4996505" y="3355446"/>
              </a:moveTo>
              <a:arcTo wR="2561354" hR="2561354" stAng="1083655" swAng="262433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EE6D46A-456A-C14C-A4AD-4F480381B9E9}">
      <dsp:nvSpPr>
        <dsp:cNvPr id="0" name=""/>
        <dsp:cNvSpPr/>
      </dsp:nvSpPr>
      <dsp:spPr>
        <a:xfrm>
          <a:off x="5104959" y="5123184"/>
          <a:ext cx="2386414" cy="1551169"/>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noProof="0" dirty="0">
              <a:latin typeface="Open Sans" panose="020B0606030504020204" pitchFamily="34" charset="0"/>
              <a:ea typeface="Open Sans" panose="020B0606030504020204" pitchFamily="34" charset="0"/>
              <a:cs typeface="Open Sans" panose="020B0606030504020204" pitchFamily="34" charset="0"/>
            </a:rPr>
            <a:t>KNOWLEDGE</a:t>
          </a:r>
        </a:p>
      </dsp:txBody>
      <dsp:txXfrm>
        <a:off x="5180681" y="5198906"/>
        <a:ext cx="2234970" cy="1399725"/>
      </dsp:txXfrm>
    </dsp:sp>
    <dsp:sp modelId="{812D4287-27AF-2144-B13C-A917145EEBBF}">
      <dsp:nvSpPr>
        <dsp:cNvPr id="0" name=""/>
        <dsp:cNvSpPr/>
      </dsp:nvSpPr>
      <dsp:spPr>
        <a:xfrm>
          <a:off x="3736811" y="776059"/>
          <a:ext cx="5122709" cy="5122709"/>
        </a:xfrm>
        <a:custGeom>
          <a:avLst/>
          <a:gdLst/>
          <a:ahLst/>
          <a:cxnLst/>
          <a:rect l="0" t="0" r="0" b="0"/>
          <a:pathLst>
            <a:path>
              <a:moveTo>
                <a:pt x="1350978" y="4818682"/>
              </a:moveTo>
              <a:arcTo wR="2561354" hR="2561354" stAng="7092009" swAng="2624336"/>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556216C-54B4-F542-9DFC-F8AC92906CFD}">
      <dsp:nvSpPr>
        <dsp:cNvPr id="0" name=""/>
        <dsp:cNvSpPr/>
      </dsp:nvSpPr>
      <dsp:spPr>
        <a:xfrm>
          <a:off x="2543604" y="2561829"/>
          <a:ext cx="2386414" cy="1551169"/>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noProof="0" dirty="0">
              <a:latin typeface="Open Sans" panose="020B0606030504020204" pitchFamily="34" charset="0"/>
              <a:ea typeface="Open Sans" panose="020B0606030504020204" pitchFamily="34" charset="0"/>
              <a:cs typeface="Open Sans" panose="020B0606030504020204" pitchFamily="34" charset="0"/>
            </a:rPr>
            <a:t>CULTURAL ATTITUDES</a:t>
          </a:r>
        </a:p>
      </dsp:txBody>
      <dsp:txXfrm>
        <a:off x="2619326" y="2637551"/>
        <a:ext cx="2234970" cy="1399725"/>
      </dsp:txXfrm>
    </dsp:sp>
    <dsp:sp modelId="{4BBBCAD3-10A4-8547-968B-6B7A394954CD}">
      <dsp:nvSpPr>
        <dsp:cNvPr id="0" name=""/>
        <dsp:cNvSpPr/>
      </dsp:nvSpPr>
      <dsp:spPr>
        <a:xfrm>
          <a:off x="3736811" y="776059"/>
          <a:ext cx="5122709" cy="5122709"/>
        </a:xfrm>
        <a:custGeom>
          <a:avLst/>
          <a:gdLst/>
          <a:ahLst/>
          <a:cxnLst/>
          <a:rect l="0" t="0" r="0" b="0"/>
          <a:pathLst>
            <a:path>
              <a:moveTo>
                <a:pt x="126204" y="1767263"/>
              </a:moveTo>
              <a:arcTo wR="2561354" hR="2561354" stAng="11883655" swAng="2624336"/>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12.03.2025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3355801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B7F8F-B8C6-2F5D-C137-715828B2CA1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0B6E696-7630-DF9F-6582-16DE42487349}"/>
              </a:ext>
            </a:extLst>
          </p:cNvPr>
          <p:cNvSpPr>
            <a:spLocks noGrp="1" noRot="1" noChangeAspect="1"/>
          </p:cNvSpPr>
          <p:nvPr>
            <p:ph type="sldImg"/>
          </p:nvPr>
        </p:nvSpPr>
        <p:spPr>
          <a:xfrm>
            <a:off x="2290763" y="512763"/>
            <a:ext cx="4562475" cy="2566987"/>
          </a:xfrm>
        </p:spPr>
      </p:sp>
      <p:sp>
        <p:nvSpPr>
          <p:cNvPr id="3" name="Marcador de notas 2">
            <a:extLst>
              <a:ext uri="{FF2B5EF4-FFF2-40B4-BE49-F238E27FC236}">
                <a16:creationId xmlns:a16="http://schemas.microsoft.com/office/drawing/2014/main" id="{690565AC-9D19-A2DC-831C-9004955D90A1}"/>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9B27AFA2-BB00-1481-86E7-23A42FA269C3}"/>
              </a:ext>
            </a:extLst>
          </p:cNvPr>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2329541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2F21E-EA8C-FE70-E7A7-59896352F6B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0442D40-F7B8-A1D2-2319-AF7E496DF455}"/>
              </a:ext>
            </a:extLst>
          </p:cNvPr>
          <p:cNvSpPr>
            <a:spLocks noGrp="1" noRot="1" noChangeAspect="1"/>
          </p:cNvSpPr>
          <p:nvPr>
            <p:ph type="sldImg"/>
          </p:nvPr>
        </p:nvSpPr>
        <p:spPr>
          <a:xfrm>
            <a:off x="2290763" y="512763"/>
            <a:ext cx="4562475" cy="2566987"/>
          </a:xfrm>
        </p:spPr>
      </p:sp>
      <p:sp>
        <p:nvSpPr>
          <p:cNvPr id="3" name="Marcador de notas 2">
            <a:extLst>
              <a:ext uri="{FF2B5EF4-FFF2-40B4-BE49-F238E27FC236}">
                <a16:creationId xmlns:a16="http://schemas.microsoft.com/office/drawing/2014/main" id="{2C67E7A7-55DA-965E-52B2-6A58B4A4BC6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a:extLst>
              <a:ext uri="{FF2B5EF4-FFF2-40B4-BE49-F238E27FC236}">
                <a16:creationId xmlns:a16="http://schemas.microsoft.com/office/drawing/2014/main" id="{C60FC1C4-5672-FCD4-2AD7-54C4800C56C9}"/>
              </a:ext>
            </a:extLst>
          </p:cNvPr>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1617896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2610956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1715245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631721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C1E86-18B1-3B10-723F-B5840F9C4D0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337566E-9504-F89F-9753-4A84C6D16014}"/>
              </a:ext>
            </a:extLst>
          </p:cNvPr>
          <p:cNvSpPr>
            <a:spLocks noGrp="1" noRot="1" noChangeAspect="1"/>
          </p:cNvSpPr>
          <p:nvPr>
            <p:ph type="sldImg"/>
          </p:nvPr>
        </p:nvSpPr>
        <p:spPr>
          <a:xfrm>
            <a:off x="2290763" y="512763"/>
            <a:ext cx="4562475" cy="2566987"/>
          </a:xfrm>
        </p:spPr>
      </p:sp>
      <p:sp>
        <p:nvSpPr>
          <p:cNvPr id="3" name="Marcador de notas 2">
            <a:extLst>
              <a:ext uri="{FF2B5EF4-FFF2-40B4-BE49-F238E27FC236}">
                <a16:creationId xmlns:a16="http://schemas.microsoft.com/office/drawing/2014/main" id="{8E228F39-9E12-056F-9886-47F94AD41B7B}"/>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5E83826-2754-A899-ECDF-8D2C298E3D5D}"/>
              </a:ext>
            </a:extLst>
          </p:cNvPr>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2363979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129503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871B2431-D351-4C6E-A3CF-9DFAC0E3E050}" type="slidenum">
              <a:rPr lang="cs-CZ" smtClean="0"/>
              <a:t>26</a:t>
            </a:fld>
            <a:endParaRPr lang="cs-CZ"/>
          </a:p>
        </p:txBody>
      </p:sp>
    </p:spTree>
    <p:extLst>
      <p:ext uri="{BB962C8B-B14F-4D97-AF65-F5344CB8AC3E}">
        <p14:creationId xmlns:p14="http://schemas.microsoft.com/office/powerpoint/2010/main" val="3922030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444A5-5F25-F640-29E9-B2BEAAA056B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D43DE5F-473F-DAE3-D72F-F4174F6738A3}"/>
              </a:ext>
            </a:extLst>
          </p:cNvPr>
          <p:cNvSpPr>
            <a:spLocks noGrp="1" noRot="1" noChangeAspect="1"/>
          </p:cNvSpPr>
          <p:nvPr>
            <p:ph type="sldImg"/>
          </p:nvPr>
        </p:nvSpPr>
        <p:spPr>
          <a:xfrm>
            <a:off x="2290763" y="512763"/>
            <a:ext cx="4562475" cy="2566987"/>
          </a:xfrm>
        </p:spPr>
      </p:sp>
      <p:sp>
        <p:nvSpPr>
          <p:cNvPr id="3" name="Marcador de notas 2">
            <a:extLst>
              <a:ext uri="{FF2B5EF4-FFF2-40B4-BE49-F238E27FC236}">
                <a16:creationId xmlns:a16="http://schemas.microsoft.com/office/drawing/2014/main" id="{D1D1230C-6D91-5C5D-2BF9-608A049FD17B}"/>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6D6DDCD3-1E73-F391-DC66-C3A01FCF6ABD}"/>
              </a:ext>
            </a:extLst>
          </p:cNvPr>
          <p:cNvSpPr>
            <a:spLocks noGrp="1"/>
          </p:cNvSpPr>
          <p:nvPr>
            <p:ph type="sldNum" sz="quarter" idx="5"/>
          </p:nvPr>
        </p:nvSpPr>
        <p:spPr/>
        <p:txBody>
          <a:bodyPr/>
          <a:lstStyle/>
          <a:p>
            <a:fld id="{871B2431-D351-4C6E-A3CF-9DFAC0E3E050}" type="slidenum">
              <a:rPr lang="cs-CZ" smtClean="0"/>
              <a:t>27</a:t>
            </a:fld>
            <a:endParaRPr lang="cs-CZ"/>
          </a:p>
        </p:txBody>
      </p:sp>
    </p:spTree>
    <p:extLst>
      <p:ext uri="{BB962C8B-B14F-4D97-AF65-F5344CB8AC3E}">
        <p14:creationId xmlns:p14="http://schemas.microsoft.com/office/powerpoint/2010/main" val="79716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871B2431-D351-4C6E-A3CF-9DFAC0E3E050}" type="slidenum">
              <a:rPr lang="cs-CZ" smtClean="0"/>
              <a:t>29</a:t>
            </a:fld>
            <a:endParaRPr lang="cs-CZ"/>
          </a:p>
        </p:txBody>
      </p:sp>
    </p:spTree>
    <p:extLst>
      <p:ext uri="{BB962C8B-B14F-4D97-AF65-F5344CB8AC3E}">
        <p14:creationId xmlns:p14="http://schemas.microsoft.com/office/powerpoint/2010/main" val="377491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2638030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71B2431-D351-4C6E-A3CF-9DFAC0E3E050}" type="slidenum">
              <a:rPr lang="cs-CZ" smtClean="0"/>
              <a:t>30</a:t>
            </a:fld>
            <a:endParaRPr lang="cs-CZ"/>
          </a:p>
        </p:txBody>
      </p:sp>
    </p:spTree>
    <p:extLst>
      <p:ext uri="{BB962C8B-B14F-4D97-AF65-F5344CB8AC3E}">
        <p14:creationId xmlns:p14="http://schemas.microsoft.com/office/powerpoint/2010/main" val="3397846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71B2431-D351-4C6E-A3CF-9DFAC0E3E050}" type="slidenum">
              <a:rPr lang="cs-CZ" smtClean="0"/>
              <a:t>31</a:t>
            </a:fld>
            <a:endParaRPr lang="cs-CZ"/>
          </a:p>
        </p:txBody>
      </p:sp>
    </p:spTree>
    <p:extLst>
      <p:ext uri="{BB962C8B-B14F-4D97-AF65-F5344CB8AC3E}">
        <p14:creationId xmlns:p14="http://schemas.microsoft.com/office/powerpoint/2010/main" val="2464759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71B2431-D351-4C6E-A3CF-9DFAC0E3E050}" type="slidenum">
              <a:rPr lang="cs-CZ" smtClean="0"/>
              <a:t>32</a:t>
            </a:fld>
            <a:endParaRPr lang="cs-CZ"/>
          </a:p>
        </p:txBody>
      </p:sp>
    </p:spTree>
    <p:extLst>
      <p:ext uri="{BB962C8B-B14F-4D97-AF65-F5344CB8AC3E}">
        <p14:creationId xmlns:p14="http://schemas.microsoft.com/office/powerpoint/2010/main" val="4019845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B31FD-B2AA-0E35-736A-C9BC8BD3642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B513535-BB1E-6C53-7F9B-9D1651A940DC}"/>
              </a:ext>
            </a:extLst>
          </p:cNvPr>
          <p:cNvSpPr>
            <a:spLocks noGrp="1" noRot="1" noChangeAspect="1"/>
          </p:cNvSpPr>
          <p:nvPr>
            <p:ph type="sldImg"/>
          </p:nvPr>
        </p:nvSpPr>
        <p:spPr>
          <a:xfrm>
            <a:off x="2290763" y="512763"/>
            <a:ext cx="4562475" cy="2566987"/>
          </a:xfrm>
        </p:spPr>
      </p:sp>
      <p:sp>
        <p:nvSpPr>
          <p:cNvPr id="3" name="Marcador de notas 2">
            <a:extLst>
              <a:ext uri="{FF2B5EF4-FFF2-40B4-BE49-F238E27FC236}">
                <a16:creationId xmlns:a16="http://schemas.microsoft.com/office/drawing/2014/main" id="{5466DFB5-5638-C95F-6F61-E62EBC381E79}"/>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4FE5C33-A3C3-AA42-C334-6EA44C78933B}"/>
              </a:ext>
            </a:extLst>
          </p:cNvPr>
          <p:cNvSpPr>
            <a:spLocks noGrp="1"/>
          </p:cNvSpPr>
          <p:nvPr>
            <p:ph type="sldNum" sz="quarter" idx="5"/>
          </p:nvPr>
        </p:nvSpPr>
        <p:spPr/>
        <p:txBody>
          <a:bodyPr/>
          <a:lstStyle/>
          <a:p>
            <a:fld id="{871B2431-D351-4C6E-A3CF-9DFAC0E3E050}" type="slidenum">
              <a:rPr lang="cs-CZ" smtClean="0"/>
              <a:t>33</a:t>
            </a:fld>
            <a:endParaRPr lang="cs-CZ"/>
          </a:p>
        </p:txBody>
      </p:sp>
    </p:spTree>
    <p:extLst>
      <p:ext uri="{BB962C8B-B14F-4D97-AF65-F5344CB8AC3E}">
        <p14:creationId xmlns:p14="http://schemas.microsoft.com/office/powerpoint/2010/main" val="581503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DB986-2178-2950-798B-DA5210EE13F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08D64D5-4423-2BE6-E96E-C0584DCAF091}"/>
              </a:ext>
            </a:extLst>
          </p:cNvPr>
          <p:cNvSpPr>
            <a:spLocks noGrp="1" noRot="1" noChangeAspect="1"/>
          </p:cNvSpPr>
          <p:nvPr>
            <p:ph type="sldImg"/>
          </p:nvPr>
        </p:nvSpPr>
        <p:spPr>
          <a:xfrm>
            <a:off x="2290763" y="512763"/>
            <a:ext cx="4562475" cy="2566987"/>
          </a:xfrm>
        </p:spPr>
      </p:sp>
      <p:sp>
        <p:nvSpPr>
          <p:cNvPr id="3" name="Marcador de notas 2">
            <a:extLst>
              <a:ext uri="{FF2B5EF4-FFF2-40B4-BE49-F238E27FC236}">
                <a16:creationId xmlns:a16="http://schemas.microsoft.com/office/drawing/2014/main" id="{43F5486A-BB95-E608-2409-52C7D0F4BA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a:extLst>
              <a:ext uri="{FF2B5EF4-FFF2-40B4-BE49-F238E27FC236}">
                <a16:creationId xmlns:a16="http://schemas.microsoft.com/office/drawing/2014/main" id="{37633F42-B0D9-3F01-18F2-A99233D2AE03}"/>
              </a:ext>
            </a:extLst>
          </p:cNvPr>
          <p:cNvSpPr>
            <a:spLocks noGrp="1"/>
          </p:cNvSpPr>
          <p:nvPr>
            <p:ph type="sldNum" sz="quarter" idx="5"/>
          </p:nvPr>
        </p:nvSpPr>
        <p:spPr/>
        <p:txBody>
          <a:bodyPr/>
          <a:lstStyle/>
          <a:p>
            <a:fld id="{871B2431-D351-4C6E-A3CF-9DFAC0E3E050}" type="slidenum">
              <a:rPr lang="cs-CZ" smtClean="0"/>
              <a:t>34</a:t>
            </a:fld>
            <a:endParaRPr lang="cs-CZ"/>
          </a:p>
        </p:txBody>
      </p:sp>
    </p:spTree>
    <p:extLst>
      <p:ext uri="{BB962C8B-B14F-4D97-AF65-F5344CB8AC3E}">
        <p14:creationId xmlns:p14="http://schemas.microsoft.com/office/powerpoint/2010/main" val="3010675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360F3-8EBA-C815-78AA-344E2FBEFE0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8E18632-8D10-9B36-2255-82C1D7D67551}"/>
              </a:ext>
            </a:extLst>
          </p:cNvPr>
          <p:cNvSpPr>
            <a:spLocks noGrp="1" noRot="1" noChangeAspect="1"/>
          </p:cNvSpPr>
          <p:nvPr>
            <p:ph type="sldImg"/>
          </p:nvPr>
        </p:nvSpPr>
        <p:spPr>
          <a:xfrm>
            <a:off x="2290763" y="512763"/>
            <a:ext cx="4562475" cy="2566987"/>
          </a:xfrm>
        </p:spPr>
      </p:sp>
      <p:sp>
        <p:nvSpPr>
          <p:cNvPr id="3" name="Marcador de notas 2">
            <a:extLst>
              <a:ext uri="{FF2B5EF4-FFF2-40B4-BE49-F238E27FC236}">
                <a16:creationId xmlns:a16="http://schemas.microsoft.com/office/drawing/2014/main" id="{7FAB3659-9451-7D14-673B-347221A7F500}"/>
              </a:ext>
            </a:extLst>
          </p:cNvPr>
          <p:cNvSpPr>
            <a:spLocks noGrp="1"/>
          </p:cNvSpPr>
          <p:nvPr>
            <p:ph type="body" idx="1"/>
          </p:nvPr>
        </p:nvSpPr>
        <p:spPr/>
        <p:txBody>
          <a:bodyPr/>
          <a:lstStyle/>
          <a:p>
            <a:pPr algn="l"/>
            <a:endParaRPr lang="es-ES" b="0" i="0" u="none" strike="noStrike" dirty="0">
              <a:solidFill>
                <a:srgbClr val="000000"/>
              </a:solidFill>
              <a:effectLst/>
            </a:endParaRPr>
          </a:p>
          <a:p>
            <a:endParaRPr lang="es-ES" dirty="0"/>
          </a:p>
        </p:txBody>
      </p:sp>
      <p:sp>
        <p:nvSpPr>
          <p:cNvPr id="4" name="Marcador de número de diapositiva 3">
            <a:extLst>
              <a:ext uri="{FF2B5EF4-FFF2-40B4-BE49-F238E27FC236}">
                <a16:creationId xmlns:a16="http://schemas.microsoft.com/office/drawing/2014/main" id="{AF491B46-D9E5-4D1F-3EC4-D5CF92C59611}"/>
              </a:ext>
            </a:extLst>
          </p:cNvPr>
          <p:cNvSpPr>
            <a:spLocks noGrp="1"/>
          </p:cNvSpPr>
          <p:nvPr>
            <p:ph type="sldNum" sz="quarter" idx="5"/>
          </p:nvPr>
        </p:nvSpPr>
        <p:spPr/>
        <p:txBody>
          <a:bodyPr/>
          <a:lstStyle/>
          <a:p>
            <a:fld id="{871B2431-D351-4C6E-A3CF-9DFAC0E3E050}" type="slidenum">
              <a:rPr lang="cs-CZ" smtClean="0"/>
              <a:t>35</a:t>
            </a:fld>
            <a:endParaRPr lang="cs-CZ"/>
          </a:p>
        </p:txBody>
      </p:sp>
    </p:spTree>
    <p:extLst>
      <p:ext uri="{BB962C8B-B14F-4D97-AF65-F5344CB8AC3E}">
        <p14:creationId xmlns:p14="http://schemas.microsoft.com/office/powerpoint/2010/main" val="1206172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4E471-CB38-88D4-5158-BDE7562BCDA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CFC1508-2213-DF5F-5377-958150979F47}"/>
              </a:ext>
            </a:extLst>
          </p:cNvPr>
          <p:cNvSpPr>
            <a:spLocks noGrp="1" noRot="1" noChangeAspect="1"/>
          </p:cNvSpPr>
          <p:nvPr>
            <p:ph type="sldImg"/>
          </p:nvPr>
        </p:nvSpPr>
        <p:spPr>
          <a:xfrm>
            <a:off x="2290763" y="512763"/>
            <a:ext cx="4562475" cy="2566987"/>
          </a:xfrm>
        </p:spPr>
      </p:sp>
      <p:sp>
        <p:nvSpPr>
          <p:cNvPr id="3" name="Marcador de notas 2">
            <a:extLst>
              <a:ext uri="{FF2B5EF4-FFF2-40B4-BE49-F238E27FC236}">
                <a16:creationId xmlns:a16="http://schemas.microsoft.com/office/drawing/2014/main" id="{B04EB9DB-89A4-3808-C644-D97FB2C9C7F3}"/>
              </a:ext>
            </a:extLst>
          </p:cNvPr>
          <p:cNvSpPr>
            <a:spLocks noGrp="1"/>
          </p:cNvSpPr>
          <p:nvPr>
            <p:ph type="body" idx="1"/>
          </p:nvPr>
        </p:nvSpPr>
        <p:spPr/>
        <p:txBody>
          <a:bodyPr/>
          <a:lstStyle/>
          <a:p>
            <a:pPr algn="l"/>
            <a:endParaRPr lang="es-ES" b="0" i="0" u="none" strike="noStrike" dirty="0">
              <a:solidFill>
                <a:srgbClr val="000000"/>
              </a:solidFill>
              <a:effectLst/>
            </a:endParaRPr>
          </a:p>
          <a:p>
            <a:endParaRPr lang="es-ES" dirty="0"/>
          </a:p>
        </p:txBody>
      </p:sp>
      <p:sp>
        <p:nvSpPr>
          <p:cNvPr id="4" name="Marcador de número de diapositiva 3">
            <a:extLst>
              <a:ext uri="{FF2B5EF4-FFF2-40B4-BE49-F238E27FC236}">
                <a16:creationId xmlns:a16="http://schemas.microsoft.com/office/drawing/2014/main" id="{D0525CB7-7171-56B5-F44C-10452DDA1741}"/>
              </a:ext>
            </a:extLst>
          </p:cNvPr>
          <p:cNvSpPr>
            <a:spLocks noGrp="1"/>
          </p:cNvSpPr>
          <p:nvPr>
            <p:ph type="sldNum" sz="quarter" idx="5"/>
          </p:nvPr>
        </p:nvSpPr>
        <p:spPr/>
        <p:txBody>
          <a:bodyPr/>
          <a:lstStyle/>
          <a:p>
            <a:fld id="{871B2431-D351-4C6E-A3CF-9DFAC0E3E050}" type="slidenum">
              <a:rPr lang="cs-CZ" smtClean="0"/>
              <a:t>36</a:t>
            </a:fld>
            <a:endParaRPr lang="cs-CZ"/>
          </a:p>
        </p:txBody>
      </p:sp>
    </p:spTree>
    <p:extLst>
      <p:ext uri="{BB962C8B-B14F-4D97-AF65-F5344CB8AC3E}">
        <p14:creationId xmlns:p14="http://schemas.microsoft.com/office/powerpoint/2010/main" val="3777877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871B2431-D351-4C6E-A3CF-9DFAC0E3E050}" type="slidenum">
              <a:rPr lang="cs-CZ" smtClean="0"/>
              <a:t>38</a:t>
            </a:fld>
            <a:endParaRPr lang="cs-CZ"/>
          </a:p>
        </p:txBody>
      </p:sp>
    </p:spTree>
    <p:extLst>
      <p:ext uri="{BB962C8B-B14F-4D97-AF65-F5344CB8AC3E}">
        <p14:creationId xmlns:p14="http://schemas.microsoft.com/office/powerpoint/2010/main" val="226895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2639680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1149114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u="none" strike="noStrike" dirty="0">
              <a:solidFill>
                <a:srgbClr val="000000"/>
              </a:solidFill>
              <a:effectLst/>
            </a:endParaRPr>
          </a:p>
          <a:p>
            <a:endParaRPr lang="es-ES" dirty="0"/>
          </a:p>
        </p:txBody>
      </p:sp>
      <p:sp>
        <p:nvSpPr>
          <p:cNvPr id="4" name="Marcador de número de diapositiva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2741422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0B694-D718-A9D5-7C78-215EF8DCBA1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C37EC2D-C3CA-D053-6EFF-06CD4ED5D32C}"/>
              </a:ext>
            </a:extLst>
          </p:cNvPr>
          <p:cNvSpPr>
            <a:spLocks noGrp="1" noRot="1" noChangeAspect="1"/>
          </p:cNvSpPr>
          <p:nvPr>
            <p:ph type="sldImg"/>
          </p:nvPr>
        </p:nvSpPr>
        <p:spPr>
          <a:xfrm>
            <a:off x="2290763" y="512763"/>
            <a:ext cx="4562475" cy="2566987"/>
          </a:xfrm>
        </p:spPr>
      </p:sp>
      <p:sp>
        <p:nvSpPr>
          <p:cNvPr id="3" name="Marcador de notas 2">
            <a:extLst>
              <a:ext uri="{FF2B5EF4-FFF2-40B4-BE49-F238E27FC236}">
                <a16:creationId xmlns:a16="http://schemas.microsoft.com/office/drawing/2014/main" id="{6275EFB8-8F22-F20E-A1B7-3E6AEECA15FB}"/>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52F326D0-44CA-EFF7-621B-900A3848ABFA}"/>
              </a:ext>
            </a:extLst>
          </p:cNvPr>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2258499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3877934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2638759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1002367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2.svg"/><Relationship Id="rId4" Type="http://schemas.openxmlformats.org/officeDocument/2006/relationships/image" Target="../media/image11.sv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2.sv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38.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36.svg"/><Relationship Id="rId4" Type="http://schemas.openxmlformats.org/officeDocument/2006/relationships/image" Target="../media/image2.sv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2.svg"/><Relationship Id="rId4" Type="http://schemas.openxmlformats.org/officeDocument/2006/relationships/image" Target="../media/image11.sv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0.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1.svg"/></Relationships>
</file>

<file path=ppt/slides/_rels/slide2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2.svg"/></Relationships>
</file>

<file path=ppt/slides/_rels/slide2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sv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sv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svg"/></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18" Type="http://schemas.openxmlformats.org/officeDocument/2006/relationships/image" Target="../media/image42.svg"/><Relationship Id="rId3" Type="http://schemas.openxmlformats.org/officeDocument/2006/relationships/image" Target="../media/image1.png"/><Relationship Id="rId7" Type="http://schemas.openxmlformats.org/officeDocument/2006/relationships/diagramData" Target="../diagrams/data1.xml"/><Relationship Id="rId12" Type="http://schemas.openxmlformats.org/officeDocument/2006/relationships/diagramData" Target="../diagrams/data2.xml"/><Relationship Id="rId17" Type="http://schemas.openxmlformats.org/officeDocument/2006/relationships/image" Target="../media/image41.png"/><Relationship Id="rId2" Type="http://schemas.openxmlformats.org/officeDocument/2006/relationships/notesSlide" Target="../notesSlides/notesSlide18.xml"/><Relationship Id="rId16" Type="http://schemas.microsoft.com/office/2007/relationships/diagramDrawing" Target="../diagrams/drawing2.xml"/><Relationship Id="rId1" Type="http://schemas.openxmlformats.org/officeDocument/2006/relationships/slideLayout" Target="../slideLayouts/slideLayout7.xml"/><Relationship Id="rId6" Type="http://schemas.openxmlformats.org/officeDocument/2006/relationships/image" Target="../media/image11.svg"/><Relationship Id="rId11" Type="http://schemas.microsoft.com/office/2007/relationships/diagramDrawing" Target="../diagrams/drawing1.xml"/><Relationship Id="rId5" Type="http://schemas.openxmlformats.org/officeDocument/2006/relationships/image" Target="../media/image10.png"/><Relationship Id="rId15" Type="http://schemas.openxmlformats.org/officeDocument/2006/relationships/diagramColors" Target="../diagrams/colors2.xml"/><Relationship Id="rId10" Type="http://schemas.openxmlformats.org/officeDocument/2006/relationships/diagramColors" Target="../diagrams/colors1.xml"/><Relationship Id="rId4" Type="http://schemas.openxmlformats.org/officeDocument/2006/relationships/image" Target="../media/image2.svg"/><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32.sv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sv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sv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svg"/></Relationships>
</file>

<file path=ppt/slides/_rels/slide33.xml.rels><?xml version="1.0" encoding="UTF-8" standalone="yes"?>
<Relationships xmlns="http://schemas.openxmlformats.org/package/2006/relationships"><Relationship Id="rId8" Type="http://schemas.openxmlformats.org/officeDocument/2006/relationships/image" Target="../media/image42.svg"/><Relationship Id="rId13"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image" Target="../media/image41.png"/><Relationship Id="rId12" Type="http://schemas.openxmlformats.org/officeDocument/2006/relationships/diagramColors" Target="../diagrams/colors3.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diagramQuickStyle" Target="../diagrams/quickStyle3.xml"/><Relationship Id="rId5" Type="http://schemas.openxmlformats.org/officeDocument/2006/relationships/image" Target="../media/image10.png"/><Relationship Id="rId10" Type="http://schemas.openxmlformats.org/officeDocument/2006/relationships/diagramLayout" Target="../diagrams/layout3.xml"/><Relationship Id="rId4" Type="http://schemas.openxmlformats.org/officeDocument/2006/relationships/image" Target="../media/image2.svg"/><Relationship Id="rId9" Type="http://schemas.openxmlformats.org/officeDocument/2006/relationships/diagramData" Target="../diagrams/data3.xml"/></Relationships>
</file>

<file path=ppt/slides/_rels/slide3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sv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sv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svg"/></Relationships>
</file>

<file path=ppt/slides/_rels/slide3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2.svg"/><Relationship Id="rId4" Type="http://schemas.openxmlformats.org/officeDocument/2006/relationships/diagramQuickStyle" Target="../diagrams/quickStyle4.xml"/><Relationship Id="rId9" Type="http://schemas.openxmlformats.org/officeDocument/2006/relationships/image" Target="../media/image1.png"/></Relationships>
</file>

<file path=ppt/slides/_rels/slide38.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1.png"/><Relationship Id="rId7"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3.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2.svg"/><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svg"/><Relationship Id="rId3" Type="http://schemas.openxmlformats.org/officeDocument/2006/relationships/image" Target="../media/image10.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1.png"/><Relationship Id="rId2" Type="http://schemas.openxmlformats.org/officeDocument/2006/relationships/notesSlide" Target="../notesSlides/notesSlide2.xml"/><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1.svg"/><Relationship Id="rId9" Type="http://schemas.openxmlformats.org/officeDocument/2006/relationships/image" Target="../media/image18.png"/><Relationship Id="rId1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7981-2CEA-D0E4-1567-CC1A50919199}"/>
              </a:ext>
            </a:extLst>
          </p:cNvPr>
          <p:cNvSpPr>
            <a:spLocks noGrp="1"/>
          </p:cNvSpPr>
          <p:nvPr>
            <p:ph type="title"/>
          </p:nvPr>
        </p:nvSpPr>
        <p:spPr>
          <a:xfrm>
            <a:off x="762000" y="1853481"/>
            <a:ext cx="12801600" cy="1143000"/>
          </a:xfrm>
        </p:spPr>
        <p:txBody>
          <a:bodyPr>
            <a:noAutofit/>
          </a:bodyPr>
          <a:lstStyle/>
          <a:p>
            <a:r>
              <a:rPr lang="en-GB" sz="6000" b="1" spc="206" noProof="0" dirty="0">
                <a:solidFill>
                  <a:srgbClr val="141313"/>
                </a:solidFill>
                <a:latin typeface="Fira Sans Ultra-Bold"/>
                <a:ea typeface="Fira Sans Ultra-Bold"/>
                <a:cs typeface="Fira Sans Ultra-Bold"/>
                <a:sym typeface="Fira Sans Ultra-Bold"/>
              </a:rPr>
              <a:t>SEXUAL VIOLENCE IN SPORT</a:t>
            </a:r>
            <a:endParaRPr lang="en-GB" sz="6000" dirty="0"/>
          </a:p>
        </p:txBody>
      </p:sp>
      <p:sp>
        <p:nvSpPr>
          <p:cNvPr id="3" name="Content Placeholder 2">
            <a:extLst>
              <a:ext uri="{FF2B5EF4-FFF2-40B4-BE49-F238E27FC236}">
                <a16:creationId xmlns:a16="http://schemas.microsoft.com/office/drawing/2014/main" id="{479BFA22-8E97-555D-6306-A2C2F7CF8126}"/>
              </a:ext>
            </a:extLst>
          </p:cNvPr>
          <p:cNvSpPr>
            <a:spLocks noGrp="1"/>
          </p:cNvSpPr>
          <p:nvPr>
            <p:ph idx="1"/>
          </p:nvPr>
        </p:nvSpPr>
        <p:spPr>
          <a:xfrm>
            <a:off x="914400" y="3336056"/>
            <a:ext cx="14935200" cy="4525963"/>
          </a:xfrm>
        </p:spPr>
        <p:txBody>
          <a:bodyPr/>
          <a:lstStyle/>
          <a:p>
            <a:pPr marL="0" indent="0">
              <a:buNone/>
            </a:pPr>
            <a:r>
              <a:rPr lang="en-GB" sz="6000" spc="146" noProof="0" dirty="0">
                <a:latin typeface="Fira Sans"/>
                <a:ea typeface="Fira Sans"/>
                <a:cs typeface="Fira Sans"/>
                <a:sym typeface="Fira Sans"/>
              </a:rPr>
              <a:t>PERCEPTIONS AND EXPERIENCES OF SCHOOL-AGED UNIVERSITY ATHLETES</a:t>
            </a:r>
          </a:p>
          <a:p>
            <a:pPr marL="0" indent="0">
              <a:buNone/>
            </a:pPr>
            <a:endParaRPr lang="en-GB" dirty="0"/>
          </a:p>
        </p:txBody>
      </p:sp>
      <p:sp>
        <p:nvSpPr>
          <p:cNvPr id="4" name="Freeform 6" descr="Safe Spaces 4 Everyone logo">
            <a:extLst>
              <a:ext uri="{FF2B5EF4-FFF2-40B4-BE49-F238E27FC236}">
                <a16:creationId xmlns:a16="http://schemas.microsoft.com/office/drawing/2014/main" id="{991C8BE8-63C2-EAC4-E84E-B8BBA2C64474}"/>
              </a:ext>
            </a:extLst>
          </p:cNvPr>
          <p:cNvSpPr/>
          <p:nvPr/>
        </p:nvSpPr>
        <p:spPr>
          <a:xfrm>
            <a:off x="16344008" y="95549"/>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noProof="0" dirty="0"/>
          </a:p>
        </p:txBody>
      </p:sp>
      <p:pic>
        <p:nvPicPr>
          <p:cNvPr id="5" name="Picture 6" descr="Logo of the Centre for Child Protection and Safeguarding in Sport">
            <a:extLst>
              <a:ext uri="{FF2B5EF4-FFF2-40B4-BE49-F238E27FC236}">
                <a16:creationId xmlns:a16="http://schemas.microsoft.com/office/drawing/2014/main" id="{39992CB9-1B47-D6F3-974B-784ED757A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4566" y="75057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0">
            <a:extLst>
              <a:ext uri="{FF2B5EF4-FFF2-40B4-BE49-F238E27FC236}">
                <a16:creationId xmlns:a16="http://schemas.microsoft.com/office/drawing/2014/main" id="{37A8B9C6-4F6A-9323-DC17-440993B3A12E}"/>
              </a:ext>
            </a:extLst>
          </p:cNvPr>
          <p:cNvSpPr txBox="1"/>
          <p:nvPr/>
        </p:nvSpPr>
        <p:spPr>
          <a:xfrm>
            <a:off x="9677399" y="5848011"/>
            <a:ext cx="11834333" cy="542925"/>
          </a:xfrm>
          <a:prstGeom prst="rect">
            <a:avLst/>
          </a:prstGeom>
        </p:spPr>
        <p:txBody>
          <a:bodyPr lIns="0" tIns="0" rIns="0" bIns="0" rtlCol="0" anchor="t">
            <a:spAutoFit/>
          </a:bodyPr>
          <a:lstStyle/>
          <a:p>
            <a:pPr algn="l">
              <a:lnSpc>
                <a:spcPts val="4200"/>
              </a:lnSpc>
            </a:pPr>
            <a:r>
              <a:rPr lang="en-GB" sz="3500" b="1" spc="105" noProof="0" dirty="0">
                <a:solidFill>
                  <a:srgbClr val="191919"/>
                </a:solidFill>
                <a:latin typeface="Fira Sans Ultra-Bold"/>
                <a:ea typeface="Fira Sans Ultra-Bold"/>
                <a:cs typeface="Fira Sans Ultra-Bold"/>
                <a:sym typeface="Fira Sans Ultra-Bold"/>
              </a:rPr>
              <a:t>ANDREA SÁENZ OLMEDO</a:t>
            </a:r>
          </a:p>
        </p:txBody>
      </p:sp>
    </p:spTree>
    <p:extLst>
      <p:ext uri="{BB962C8B-B14F-4D97-AF65-F5344CB8AC3E}">
        <p14:creationId xmlns:p14="http://schemas.microsoft.com/office/powerpoint/2010/main" val="1696539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3989" y="1580411"/>
            <a:ext cx="780651" cy="780651"/>
          </a:xfrm>
          <a:custGeom>
            <a:avLst/>
            <a:gdLst/>
            <a:ahLst/>
            <a:cxnLst/>
            <a:rect l="l" t="t" r="r" b="b"/>
            <a:pathLst>
              <a:path w="780651" h="780651">
                <a:moveTo>
                  <a:pt x="0" y="0"/>
                </a:moveTo>
                <a:lnTo>
                  <a:pt x="780650" y="0"/>
                </a:lnTo>
                <a:lnTo>
                  <a:pt x="780650" y="780651"/>
                </a:lnTo>
                <a:lnTo>
                  <a:pt x="0" y="7806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3" name="Group 3"/>
          <p:cNvGrpSpPr/>
          <p:nvPr/>
        </p:nvGrpSpPr>
        <p:grpSpPr>
          <a:xfrm>
            <a:off x="383989" y="3486873"/>
            <a:ext cx="5745606" cy="1038612"/>
            <a:chOff x="0" y="0"/>
            <a:chExt cx="1513246" cy="273544"/>
          </a:xfrm>
        </p:grpSpPr>
        <p:sp>
          <p:nvSpPr>
            <p:cNvPr id="4" name="Freeform 4"/>
            <p:cNvSpPr/>
            <p:nvPr/>
          </p:nvSpPr>
          <p:spPr>
            <a:xfrm>
              <a:off x="0" y="0"/>
              <a:ext cx="1513246" cy="273544"/>
            </a:xfrm>
            <a:custGeom>
              <a:avLst/>
              <a:gdLst/>
              <a:ahLst/>
              <a:cxnLst/>
              <a:rect l="l" t="t" r="r" b="b"/>
              <a:pathLst>
                <a:path w="1513246" h="273544">
                  <a:moveTo>
                    <a:pt x="68720" y="0"/>
                  </a:moveTo>
                  <a:lnTo>
                    <a:pt x="1444526" y="0"/>
                  </a:lnTo>
                  <a:cubicBezTo>
                    <a:pt x="1462752" y="0"/>
                    <a:pt x="1480231" y="7240"/>
                    <a:pt x="1493118" y="20128"/>
                  </a:cubicBezTo>
                  <a:cubicBezTo>
                    <a:pt x="1506006" y="33015"/>
                    <a:pt x="1513246" y="50494"/>
                    <a:pt x="1513246" y="68720"/>
                  </a:cubicBezTo>
                  <a:lnTo>
                    <a:pt x="1513246" y="204824"/>
                  </a:lnTo>
                  <a:cubicBezTo>
                    <a:pt x="1513246" y="223050"/>
                    <a:pt x="1506006" y="240529"/>
                    <a:pt x="1493118" y="253416"/>
                  </a:cubicBezTo>
                  <a:cubicBezTo>
                    <a:pt x="1480231" y="266304"/>
                    <a:pt x="1462752" y="273544"/>
                    <a:pt x="1444526" y="273544"/>
                  </a:cubicBezTo>
                  <a:lnTo>
                    <a:pt x="68720" y="273544"/>
                  </a:lnTo>
                  <a:cubicBezTo>
                    <a:pt x="50494" y="273544"/>
                    <a:pt x="33015" y="266304"/>
                    <a:pt x="20128" y="253416"/>
                  </a:cubicBezTo>
                  <a:cubicBezTo>
                    <a:pt x="7240" y="240529"/>
                    <a:pt x="0" y="223050"/>
                    <a:pt x="0" y="204824"/>
                  </a:cubicBezTo>
                  <a:lnTo>
                    <a:pt x="0" y="68720"/>
                  </a:lnTo>
                  <a:cubicBezTo>
                    <a:pt x="0" y="50494"/>
                    <a:pt x="7240" y="33015"/>
                    <a:pt x="20128" y="20128"/>
                  </a:cubicBezTo>
                  <a:cubicBezTo>
                    <a:pt x="33015" y="7240"/>
                    <a:pt x="50494" y="0"/>
                    <a:pt x="68720" y="0"/>
                  </a:cubicBezTo>
                  <a:close/>
                </a:path>
              </a:pathLst>
            </a:custGeom>
            <a:solidFill>
              <a:srgbClr val="DFDFDF"/>
            </a:solidFill>
          </p:spPr>
          <p:txBody>
            <a:bodyPr/>
            <a:lstStyle/>
            <a:p>
              <a:endParaRPr lang="en-GB" noProof="0"/>
            </a:p>
          </p:txBody>
        </p:sp>
        <p:sp>
          <p:nvSpPr>
            <p:cNvPr id="5" name="TextBox 5">
              <a:extLst>
                <a:ext uri="{C183D7F6-B498-43B3-948B-1728B52AA6E4}">
                  <adec:decorative xmlns:adec="http://schemas.microsoft.com/office/drawing/2017/decorative" val="1"/>
                </a:ext>
              </a:extLst>
            </p:cNvPr>
            <p:cNvSpPr txBox="1"/>
            <p:nvPr/>
          </p:nvSpPr>
          <p:spPr>
            <a:xfrm>
              <a:off x="0" y="-76200"/>
              <a:ext cx="1513246" cy="349744"/>
            </a:xfrm>
            <a:prstGeom prst="rect">
              <a:avLst/>
            </a:prstGeom>
          </p:spPr>
          <p:txBody>
            <a:bodyPr lIns="50800" tIns="50800" rIns="50800" bIns="50800" rtlCol="0" anchor="ctr"/>
            <a:lstStyle/>
            <a:p>
              <a:pPr algn="ctr">
                <a:lnSpc>
                  <a:spcPts val="5319"/>
                </a:lnSpc>
              </a:pPr>
              <a:r>
                <a:rPr lang="en-GB" sz="3799" noProof="0" dirty="0">
                  <a:solidFill>
                    <a:srgbClr val="000000"/>
                  </a:solidFill>
                  <a:latin typeface="Open Sans"/>
                  <a:ea typeface="Open Sans"/>
                  <a:cs typeface="Open Sans"/>
                  <a:sym typeface="Open Sans"/>
                </a:rPr>
                <a:t>SOCIAL CONTEXT</a:t>
              </a:r>
            </a:p>
          </p:txBody>
        </p:sp>
      </p:grpSp>
      <p:sp>
        <p:nvSpPr>
          <p:cNvPr id="6" name="Freeform 6">
            <a:extLst>
              <a:ext uri="{C183D7F6-B498-43B3-948B-1728B52AA6E4}">
                <adec:decorative xmlns:adec="http://schemas.microsoft.com/office/drawing/2017/decorative" val="1"/>
              </a:ext>
            </a:extLst>
          </p:cNvPr>
          <p:cNvSpPr/>
          <p:nvPr/>
        </p:nvSpPr>
        <p:spPr>
          <a:xfrm>
            <a:off x="11641347" y="1315501"/>
            <a:ext cx="1310470" cy="1310470"/>
          </a:xfrm>
          <a:custGeom>
            <a:avLst/>
            <a:gdLst/>
            <a:ahLst/>
            <a:cxnLst/>
            <a:rect l="l" t="t" r="r" b="b"/>
            <a:pathLst>
              <a:path w="1310470" h="1310470">
                <a:moveTo>
                  <a:pt x="0" y="0"/>
                </a:moveTo>
                <a:lnTo>
                  <a:pt x="1310470" y="0"/>
                </a:lnTo>
                <a:lnTo>
                  <a:pt x="1310470" y="1310470"/>
                </a:lnTo>
                <a:lnTo>
                  <a:pt x="0" y="13104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grpSp>
        <p:nvGrpSpPr>
          <p:cNvPr id="7" name="Group 7"/>
          <p:cNvGrpSpPr/>
          <p:nvPr/>
        </p:nvGrpSpPr>
        <p:grpSpPr>
          <a:xfrm>
            <a:off x="383989" y="4935060"/>
            <a:ext cx="5745606" cy="1038612"/>
            <a:chOff x="0" y="0"/>
            <a:chExt cx="1513246" cy="273544"/>
          </a:xfrm>
        </p:grpSpPr>
        <p:sp>
          <p:nvSpPr>
            <p:cNvPr id="8" name="Freeform 8"/>
            <p:cNvSpPr/>
            <p:nvPr/>
          </p:nvSpPr>
          <p:spPr>
            <a:xfrm>
              <a:off x="0" y="0"/>
              <a:ext cx="1513246" cy="273544"/>
            </a:xfrm>
            <a:custGeom>
              <a:avLst/>
              <a:gdLst/>
              <a:ahLst/>
              <a:cxnLst/>
              <a:rect l="l" t="t" r="r" b="b"/>
              <a:pathLst>
                <a:path w="1513246" h="273544">
                  <a:moveTo>
                    <a:pt x="68720" y="0"/>
                  </a:moveTo>
                  <a:lnTo>
                    <a:pt x="1444526" y="0"/>
                  </a:lnTo>
                  <a:cubicBezTo>
                    <a:pt x="1462752" y="0"/>
                    <a:pt x="1480231" y="7240"/>
                    <a:pt x="1493118" y="20128"/>
                  </a:cubicBezTo>
                  <a:cubicBezTo>
                    <a:pt x="1506006" y="33015"/>
                    <a:pt x="1513246" y="50494"/>
                    <a:pt x="1513246" y="68720"/>
                  </a:cubicBezTo>
                  <a:lnTo>
                    <a:pt x="1513246" y="204824"/>
                  </a:lnTo>
                  <a:cubicBezTo>
                    <a:pt x="1513246" y="223050"/>
                    <a:pt x="1506006" y="240529"/>
                    <a:pt x="1493118" y="253416"/>
                  </a:cubicBezTo>
                  <a:cubicBezTo>
                    <a:pt x="1480231" y="266304"/>
                    <a:pt x="1462752" y="273544"/>
                    <a:pt x="1444526" y="273544"/>
                  </a:cubicBezTo>
                  <a:lnTo>
                    <a:pt x="68720" y="273544"/>
                  </a:lnTo>
                  <a:cubicBezTo>
                    <a:pt x="50494" y="273544"/>
                    <a:pt x="33015" y="266304"/>
                    <a:pt x="20128" y="253416"/>
                  </a:cubicBezTo>
                  <a:cubicBezTo>
                    <a:pt x="7240" y="240529"/>
                    <a:pt x="0" y="223050"/>
                    <a:pt x="0" y="204824"/>
                  </a:cubicBezTo>
                  <a:lnTo>
                    <a:pt x="0" y="68720"/>
                  </a:lnTo>
                  <a:cubicBezTo>
                    <a:pt x="0" y="50494"/>
                    <a:pt x="7240" y="33015"/>
                    <a:pt x="20128" y="20128"/>
                  </a:cubicBezTo>
                  <a:cubicBezTo>
                    <a:pt x="33015" y="7240"/>
                    <a:pt x="50494" y="0"/>
                    <a:pt x="68720" y="0"/>
                  </a:cubicBezTo>
                  <a:close/>
                </a:path>
              </a:pathLst>
            </a:custGeom>
            <a:solidFill>
              <a:srgbClr val="DFDFDF"/>
            </a:solidFill>
          </p:spPr>
          <p:txBody>
            <a:bodyPr/>
            <a:lstStyle/>
            <a:p>
              <a:endParaRPr lang="en-GB" noProof="0"/>
            </a:p>
          </p:txBody>
        </p:sp>
        <p:sp>
          <p:nvSpPr>
            <p:cNvPr id="9" name="TextBox 9">
              <a:extLst>
                <a:ext uri="{C183D7F6-B498-43B3-948B-1728B52AA6E4}">
                  <adec:decorative xmlns:adec="http://schemas.microsoft.com/office/drawing/2017/decorative" val="1"/>
                </a:ext>
              </a:extLst>
            </p:cNvPr>
            <p:cNvSpPr txBox="1"/>
            <p:nvPr/>
          </p:nvSpPr>
          <p:spPr>
            <a:xfrm>
              <a:off x="0" y="-76200"/>
              <a:ext cx="1513246" cy="349744"/>
            </a:xfrm>
            <a:prstGeom prst="rect">
              <a:avLst/>
            </a:prstGeom>
          </p:spPr>
          <p:txBody>
            <a:bodyPr lIns="50800" tIns="50800" rIns="50800" bIns="50800" rtlCol="0" anchor="ctr"/>
            <a:lstStyle/>
            <a:p>
              <a:pPr algn="ctr">
                <a:lnSpc>
                  <a:spcPts val="5319"/>
                </a:lnSpc>
              </a:pPr>
              <a:r>
                <a:rPr lang="en-GB" sz="3799" noProof="0" dirty="0">
                  <a:solidFill>
                    <a:srgbClr val="000000"/>
                  </a:solidFill>
                  <a:latin typeface="Open Sans"/>
                  <a:ea typeface="Open Sans"/>
                  <a:cs typeface="Open Sans"/>
                  <a:sym typeface="Open Sans"/>
                </a:rPr>
                <a:t>VITAL ROLE</a:t>
              </a:r>
            </a:p>
          </p:txBody>
        </p:sp>
      </p:grpSp>
      <p:grpSp>
        <p:nvGrpSpPr>
          <p:cNvPr id="10" name="Group 10">
            <a:extLst>
              <a:ext uri="{C183D7F6-B498-43B3-948B-1728B52AA6E4}">
                <adec:decorative xmlns:adec="http://schemas.microsoft.com/office/drawing/2017/decorative" val="1"/>
              </a:ext>
            </a:extLst>
          </p:cNvPr>
          <p:cNvGrpSpPr/>
          <p:nvPr/>
        </p:nvGrpSpPr>
        <p:grpSpPr>
          <a:xfrm>
            <a:off x="6289195" y="4989925"/>
            <a:ext cx="1210859" cy="928881"/>
            <a:chOff x="0" y="0"/>
            <a:chExt cx="737434" cy="565704"/>
          </a:xfrm>
        </p:grpSpPr>
        <p:sp>
          <p:nvSpPr>
            <p:cNvPr id="11" name="Freeform 11"/>
            <p:cNvSpPr/>
            <p:nvPr/>
          </p:nvSpPr>
          <p:spPr>
            <a:xfrm>
              <a:off x="0" y="0"/>
              <a:ext cx="737434" cy="565704"/>
            </a:xfrm>
            <a:custGeom>
              <a:avLst/>
              <a:gdLst/>
              <a:ahLst/>
              <a:cxnLst/>
              <a:rect l="l" t="t" r="r" b="b"/>
              <a:pathLst>
                <a:path w="737434" h="565704">
                  <a:moveTo>
                    <a:pt x="737434" y="282852"/>
                  </a:moveTo>
                  <a:lnTo>
                    <a:pt x="331034" y="0"/>
                  </a:lnTo>
                  <a:lnTo>
                    <a:pt x="331034" y="203200"/>
                  </a:lnTo>
                  <a:lnTo>
                    <a:pt x="0" y="203200"/>
                  </a:lnTo>
                  <a:lnTo>
                    <a:pt x="0" y="362504"/>
                  </a:lnTo>
                  <a:lnTo>
                    <a:pt x="331034" y="362504"/>
                  </a:lnTo>
                  <a:lnTo>
                    <a:pt x="331034" y="565704"/>
                  </a:lnTo>
                  <a:lnTo>
                    <a:pt x="737434" y="282852"/>
                  </a:lnTo>
                  <a:close/>
                </a:path>
              </a:pathLst>
            </a:custGeom>
            <a:solidFill>
              <a:srgbClr val="141313"/>
            </a:solidFill>
          </p:spPr>
          <p:txBody>
            <a:bodyPr/>
            <a:lstStyle/>
            <a:p>
              <a:endParaRPr lang="en-GB" noProof="0"/>
            </a:p>
          </p:txBody>
        </p:sp>
        <p:sp>
          <p:nvSpPr>
            <p:cNvPr id="12" name="TextBox 12"/>
            <p:cNvSpPr txBox="1"/>
            <p:nvPr/>
          </p:nvSpPr>
          <p:spPr>
            <a:xfrm>
              <a:off x="0" y="146050"/>
              <a:ext cx="635834" cy="216454"/>
            </a:xfrm>
            <a:prstGeom prst="rect">
              <a:avLst/>
            </a:prstGeom>
          </p:spPr>
          <p:txBody>
            <a:bodyPr lIns="50800" tIns="50800" rIns="50800" bIns="50800" rtlCol="0" anchor="ctr"/>
            <a:lstStyle/>
            <a:p>
              <a:pPr algn="ctr">
                <a:lnSpc>
                  <a:spcPts val="3402"/>
                </a:lnSpc>
              </a:pPr>
              <a:endParaRPr lang="en-GB" noProof="0"/>
            </a:p>
          </p:txBody>
        </p:sp>
      </p:grpSp>
      <p:grpSp>
        <p:nvGrpSpPr>
          <p:cNvPr id="13" name="Group 13"/>
          <p:cNvGrpSpPr/>
          <p:nvPr/>
        </p:nvGrpSpPr>
        <p:grpSpPr>
          <a:xfrm>
            <a:off x="7661979" y="4525485"/>
            <a:ext cx="6511221" cy="2193187"/>
            <a:chOff x="0" y="0"/>
            <a:chExt cx="1714889" cy="577629"/>
          </a:xfrm>
        </p:grpSpPr>
        <p:sp>
          <p:nvSpPr>
            <p:cNvPr id="14" name="Freeform 14"/>
            <p:cNvSpPr/>
            <p:nvPr/>
          </p:nvSpPr>
          <p:spPr>
            <a:xfrm>
              <a:off x="0" y="0"/>
              <a:ext cx="1714890" cy="577629"/>
            </a:xfrm>
            <a:custGeom>
              <a:avLst/>
              <a:gdLst/>
              <a:ahLst/>
              <a:cxnLst/>
              <a:rect l="l" t="t" r="r" b="b"/>
              <a:pathLst>
                <a:path w="1714890" h="577629">
                  <a:moveTo>
                    <a:pt x="60640" y="0"/>
                  </a:moveTo>
                  <a:lnTo>
                    <a:pt x="1654250" y="0"/>
                  </a:lnTo>
                  <a:cubicBezTo>
                    <a:pt x="1670333" y="0"/>
                    <a:pt x="1685756" y="6389"/>
                    <a:pt x="1697129" y="17761"/>
                  </a:cubicBezTo>
                  <a:cubicBezTo>
                    <a:pt x="1708501" y="29133"/>
                    <a:pt x="1714890" y="44557"/>
                    <a:pt x="1714890" y="60640"/>
                  </a:cubicBezTo>
                  <a:lnTo>
                    <a:pt x="1714890" y="516990"/>
                  </a:lnTo>
                  <a:cubicBezTo>
                    <a:pt x="1714890" y="550480"/>
                    <a:pt x="1687740" y="577629"/>
                    <a:pt x="1654250" y="577629"/>
                  </a:cubicBezTo>
                  <a:lnTo>
                    <a:pt x="60640" y="577629"/>
                  </a:lnTo>
                  <a:cubicBezTo>
                    <a:pt x="44557" y="577629"/>
                    <a:pt x="29133" y="571241"/>
                    <a:pt x="17761" y="559868"/>
                  </a:cubicBezTo>
                  <a:cubicBezTo>
                    <a:pt x="6389" y="548496"/>
                    <a:pt x="0" y="533072"/>
                    <a:pt x="0" y="516990"/>
                  </a:cubicBezTo>
                  <a:lnTo>
                    <a:pt x="0" y="60640"/>
                  </a:lnTo>
                  <a:cubicBezTo>
                    <a:pt x="0" y="27149"/>
                    <a:pt x="27149" y="0"/>
                    <a:pt x="60640" y="0"/>
                  </a:cubicBezTo>
                  <a:close/>
                </a:path>
              </a:pathLst>
            </a:custGeom>
            <a:solidFill>
              <a:srgbClr val="DFDFDF"/>
            </a:solidFill>
          </p:spPr>
          <p:txBody>
            <a:bodyPr/>
            <a:lstStyle/>
            <a:p>
              <a:endParaRPr lang="en-GB" noProof="0"/>
            </a:p>
          </p:txBody>
        </p:sp>
        <p:sp>
          <p:nvSpPr>
            <p:cNvPr id="15" name="TextBox 15" descr="Support&#10;Proximity&#10;Trust &#10;"/>
            <p:cNvSpPr txBox="1"/>
            <p:nvPr/>
          </p:nvSpPr>
          <p:spPr>
            <a:xfrm>
              <a:off x="0" y="-47625"/>
              <a:ext cx="1714889" cy="625254"/>
            </a:xfrm>
            <a:prstGeom prst="rect">
              <a:avLst/>
            </a:prstGeom>
          </p:spPr>
          <p:txBody>
            <a:bodyPr lIns="50800" tIns="50800" rIns="50800" bIns="50800" rtlCol="0" anchor="ctr"/>
            <a:lstStyle/>
            <a:p>
              <a:pPr marL="647694" lvl="1" indent="-323847" algn="ctr">
                <a:lnSpc>
                  <a:spcPts val="4199"/>
                </a:lnSpc>
                <a:buFont typeface="Arial"/>
                <a:buChar char="•"/>
              </a:pPr>
              <a:r>
                <a:rPr lang="en-GB" sz="2999" noProof="0" dirty="0">
                  <a:solidFill>
                    <a:srgbClr val="000000"/>
                  </a:solidFill>
                  <a:latin typeface="Open Sans"/>
                  <a:ea typeface="Open Sans"/>
                  <a:cs typeface="Open Sans"/>
                  <a:sym typeface="Open Sans"/>
                </a:rPr>
                <a:t>Support</a:t>
              </a:r>
            </a:p>
            <a:p>
              <a:pPr marL="647694" lvl="1" indent="-323847" algn="ctr">
                <a:lnSpc>
                  <a:spcPts val="4199"/>
                </a:lnSpc>
                <a:buFont typeface="Arial"/>
                <a:buChar char="•"/>
              </a:pPr>
              <a:r>
                <a:rPr lang="en-GB" sz="2999" noProof="0" dirty="0">
                  <a:solidFill>
                    <a:srgbClr val="000000"/>
                  </a:solidFill>
                  <a:latin typeface="Open Sans"/>
                  <a:ea typeface="Open Sans"/>
                  <a:cs typeface="Open Sans"/>
                  <a:sym typeface="Open Sans"/>
                </a:rPr>
                <a:t>Proximity</a:t>
              </a:r>
            </a:p>
            <a:p>
              <a:pPr marL="647694" lvl="1" indent="-323847" algn="ctr">
                <a:lnSpc>
                  <a:spcPts val="4199"/>
                </a:lnSpc>
                <a:buFont typeface="Arial"/>
                <a:buChar char="•"/>
              </a:pPr>
              <a:r>
                <a:rPr lang="en-GB" sz="2999" noProof="0" dirty="0">
                  <a:solidFill>
                    <a:srgbClr val="000000"/>
                  </a:solidFill>
                  <a:latin typeface="Open Sans"/>
                  <a:ea typeface="Open Sans"/>
                  <a:cs typeface="Open Sans"/>
                  <a:sym typeface="Open Sans"/>
                </a:rPr>
                <a:t>Trust </a:t>
              </a:r>
            </a:p>
          </p:txBody>
        </p:sp>
      </p:grpSp>
      <p:grpSp>
        <p:nvGrpSpPr>
          <p:cNvPr id="16" name="Group 16"/>
          <p:cNvGrpSpPr/>
          <p:nvPr/>
        </p:nvGrpSpPr>
        <p:grpSpPr>
          <a:xfrm>
            <a:off x="7661979" y="6994439"/>
            <a:ext cx="6511221" cy="2263861"/>
            <a:chOff x="0" y="0"/>
            <a:chExt cx="1714889" cy="596243"/>
          </a:xfrm>
        </p:grpSpPr>
        <p:sp>
          <p:nvSpPr>
            <p:cNvPr id="17" name="Freeform 17"/>
            <p:cNvSpPr/>
            <p:nvPr/>
          </p:nvSpPr>
          <p:spPr>
            <a:xfrm>
              <a:off x="0" y="0"/>
              <a:ext cx="1714890" cy="596243"/>
            </a:xfrm>
            <a:custGeom>
              <a:avLst/>
              <a:gdLst/>
              <a:ahLst/>
              <a:cxnLst/>
              <a:rect l="l" t="t" r="r" b="b"/>
              <a:pathLst>
                <a:path w="1714890" h="596243">
                  <a:moveTo>
                    <a:pt x="60640" y="0"/>
                  </a:moveTo>
                  <a:lnTo>
                    <a:pt x="1654250" y="0"/>
                  </a:lnTo>
                  <a:cubicBezTo>
                    <a:pt x="1670333" y="0"/>
                    <a:pt x="1685756" y="6389"/>
                    <a:pt x="1697129" y="17761"/>
                  </a:cubicBezTo>
                  <a:cubicBezTo>
                    <a:pt x="1708501" y="29133"/>
                    <a:pt x="1714890" y="44557"/>
                    <a:pt x="1714890" y="60640"/>
                  </a:cubicBezTo>
                  <a:lnTo>
                    <a:pt x="1714890" y="535604"/>
                  </a:lnTo>
                  <a:cubicBezTo>
                    <a:pt x="1714890" y="569094"/>
                    <a:pt x="1687740" y="596243"/>
                    <a:pt x="1654250" y="596243"/>
                  </a:cubicBezTo>
                  <a:lnTo>
                    <a:pt x="60640" y="596243"/>
                  </a:lnTo>
                  <a:cubicBezTo>
                    <a:pt x="27149" y="596243"/>
                    <a:pt x="0" y="569094"/>
                    <a:pt x="0" y="535604"/>
                  </a:cubicBezTo>
                  <a:lnTo>
                    <a:pt x="0" y="60640"/>
                  </a:lnTo>
                  <a:cubicBezTo>
                    <a:pt x="0" y="27149"/>
                    <a:pt x="27149" y="0"/>
                    <a:pt x="60640" y="0"/>
                  </a:cubicBezTo>
                  <a:close/>
                </a:path>
              </a:pathLst>
            </a:custGeom>
            <a:solidFill>
              <a:srgbClr val="DFDFDF"/>
            </a:solidFill>
          </p:spPr>
          <p:txBody>
            <a:bodyPr/>
            <a:lstStyle/>
            <a:p>
              <a:endParaRPr lang="en-GB" noProof="0"/>
            </a:p>
          </p:txBody>
        </p:sp>
        <p:sp>
          <p:nvSpPr>
            <p:cNvPr id="18" name="TextBox 18" descr="Involves physical contact:&#10;Non-instructional&#10;Instructional&#10;"/>
            <p:cNvSpPr txBox="1"/>
            <p:nvPr/>
          </p:nvSpPr>
          <p:spPr>
            <a:xfrm>
              <a:off x="0" y="-47625"/>
              <a:ext cx="1714889" cy="643868"/>
            </a:xfrm>
            <a:prstGeom prst="rect">
              <a:avLst/>
            </a:prstGeom>
          </p:spPr>
          <p:txBody>
            <a:bodyPr lIns="50800" tIns="50800" rIns="50800" bIns="50800" rtlCol="0" anchor="ctr"/>
            <a:lstStyle/>
            <a:p>
              <a:pPr algn="ctr">
                <a:lnSpc>
                  <a:spcPts val="4199"/>
                </a:lnSpc>
              </a:pPr>
              <a:r>
                <a:rPr lang="en-GB" sz="2999" noProof="0" dirty="0">
                  <a:solidFill>
                    <a:srgbClr val="000000"/>
                  </a:solidFill>
                  <a:latin typeface="Open Sans"/>
                  <a:ea typeface="Open Sans"/>
                  <a:cs typeface="Open Sans"/>
                  <a:sym typeface="Open Sans"/>
                </a:rPr>
                <a:t>Involves physical contact:</a:t>
              </a:r>
            </a:p>
            <a:p>
              <a:pPr marL="647694" lvl="1" indent="-323847" algn="ctr">
                <a:lnSpc>
                  <a:spcPts val="4199"/>
                </a:lnSpc>
                <a:buFont typeface="Arial"/>
                <a:buChar char="•"/>
              </a:pPr>
              <a:r>
                <a:rPr lang="en-GB" sz="2999" noProof="0" dirty="0">
                  <a:solidFill>
                    <a:srgbClr val="000000"/>
                  </a:solidFill>
                  <a:latin typeface="Open Sans"/>
                  <a:ea typeface="Open Sans"/>
                  <a:cs typeface="Open Sans"/>
                  <a:sym typeface="Open Sans"/>
                </a:rPr>
                <a:t>Non-instructional</a:t>
              </a:r>
            </a:p>
            <a:p>
              <a:pPr marL="647694" lvl="1" indent="-323847" algn="ctr">
                <a:lnSpc>
                  <a:spcPts val="4199"/>
                </a:lnSpc>
                <a:buFont typeface="Arial"/>
                <a:buChar char="•"/>
              </a:pPr>
              <a:r>
                <a:rPr lang="en-GB" sz="2999" noProof="0" dirty="0">
                  <a:solidFill>
                    <a:srgbClr val="000000"/>
                  </a:solidFill>
                  <a:latin typeface="Open Sans"/>
                  <a:ea typeface="Open Sans"/>
                  <a:cs typeface="Open Sans"/>
                  <a:sym typeface="Open Sans"/>
                </a:rPr>
                <a:t>Instructional</a:t>
              </a:r>
            </a:p>
            <a:p>
              <a:pPr algn="ctr">
                <a:lnSpc>
                  <a:spcPts val="4199"/>
                </a:lnSpc>
              </a:pPr>
              <a:endParaRPr lang="en-GB" sz="2999" noProof="0" dirty="0">
                <a:solidFill>
                  <a:srgbClr val="000000"/>
                </a:solidFill>
                <a:latin typeface="Open Sans"/>
                <a:ea typeface="Open Sans"/>
                <a:cs typeface="Open Sans"/>
                <a:sym typeface="Open Sans"/>
              </a:endParaRPr>
            </a:p>
          </p:txBody>
        </p:sp>
      </p:grpSp>
      <p:grpSp>
        <p:nvGrpSpPr>
          <p:cNvPr id="19" name="Group 19"/>
          <p:cNvGrpSpPr/>
          <p:nvPr/>
        </p:nvGrpSpPr>
        <p:grpSpPr>
          <a:xfrm>
            <a:off x="14617750" y="5973671"/>
            <a:ext cx="3086100" cy="3047095"/>
            <a:chOff x="0" y="0"/>
            <a:chExt cx="812800" cy="802527"/>
          </a:xfrm>
        </p:grpSpPr>
        <p:sp>
          <p:nvSpPr>
            <p:cNvPr id="20" name="Freeform 20"/>
            <p:cNvSpPr/>
            <p:nvPr/>
          </p:nvSpPr>
          <p:spPr>
            <a:xfrm>
              <a:off x="0" y="0"/>
              <a:ext cx="812800" cy="802527"/>
            </a:xfrm>
            <a:custGeom>
              <a:avLst/>
              <a:gdLst/>
              <a:ahLst/>
              <a:cxnLst/>
              <a:rect l="l" t="t" r="r" b="b"/>
              <a:pathLst>
                <a:path w="812800" h="802527">
                  <a:moveTo>
                    <a:pt x="127941" y="0"/>
                  </a:moveTo>
                  <a:lnTo>
                    <a:pt x="684859" y="0"/>
                  </a:lnTo>
                  <a:cubicBezTo>
                    <a:pt x="718791" y="0"/>
                    <a:pt x="751333" y="13479"/>
                    <a:pt x="775327" y="37473"/>
                  </a:cubicBezTo>
                  <a:cubicBezTo>
                    <a:pt x="799321" y="61467"/>
                    <a:pt x="812800" y="94009"/>
                    <a:pt x="812800" y="127941"/>
                  </a:cubicBezTo>
                  <a:lnTo>
                    <a:pt x="812800" y="674586"/>
                  </a:lnTo>
                  <a:cubicBezTo>
                    <a:pt x="812800" y="708518"/>
                    <a:pt x="799321" y="741061"/>
                    <a:pt x="775327" y="765054"/>
                  </a:cubicBezTo>
                  <a:cubicBezTo>
                    <a:pt x="751333" y="789048"/>
                    <a:pt x="718791" y="802527"/>
                    <a:pt x="684859" y="802527"/>
                  </a:cubicBezTo>
                  <a:lnTo>
                    <a:pt x="127941" y="802527"/>
                  </a:lnTo>
                  <a:cubicBezTo>
                    <a:pt x="94009" y="802527"/>
                    <a:pt x="61467" y="789048"/>
                    <a:pt x="37473" y="765054"/>
                  </a:cubicBezTo>
                  <a:cubicBezTo>
                    <a:pt x="13479" y="741061"/>
                    <a:pt x="0" y="708518"/>
                    <a:pt x="0" y="674586"/>
                  </a:cubicBezTo>
                  <a:lnTo>
                    <a:pt x="0" y="127941"/>
                  </a:lnTo>
                  <a:cubicBezTo>
                    <a:pt x="0" y="94009"/>
                    <a:pt x="13479" y="61467"/>
                    <a:pt x="37473" y="37473"/>
                  </a:cubicBezTo>
                  <a:cubicBezTo>
                    <a:pt x="61467" y="13479"/>
                    <a:pt x="94009" y="0"/>
                    <a:pt x="127941" y="0"/>
                  </a:cubicBezTo>
                  <a:close/>
                </a:path>
              </a:pathLst>
            </a:custGeom>
            <a:solidFill>
              <a:srgbClr val="FFD3CA"/>
            </a:solidFill>
          </p:spPr>
          <p:txBody>
            <a:bodyPr/>
            <a:lstStyle/>
            <a:p>
              <a:endParaRPr lang="en-GB" noProof="0"/>
            </a:p>
          </p:txBody>
        </p:sp>
        <p:sp>
          <p:nvSpPr>
            <p:cNvPr id="21" name="TextBox 21" descr="&#10;Dominance and submission?&#10;Hierarchical?&#10;"/>
            <p:cNvSpPr txBox="1"/>
            <p:nvPr/>
          </p:nvSpPr>
          <p:spPr>
            <a:xfrm>
              <a:off x="0" y="-57150"/>
              <a:ext cx="812800" cy="859677"/>
            </a:xfrm>
            <a:prstGeom prst="rect">
              <a:avLst/>
            </a:prstGeom>
          </p:spPr>
          <p:txBody>
            <a:bodyPr lIns="50800" tIns="50800" rIns="50800" bIns="50800" rtlCol="0" anchor="ctr"/>
            <a:lstStyle/>
            <a:p>
              <a:pPr algn="ctr">
                <a:lnSpc>
                  <a:spcPts val="3402"/>
                </a:lnSpc>
              </a:pPr>
              <a:endParaRPr lang="en-GB" noProof="0" dirty="0"/>
            </a:p>
            <a:p>
              <a:pPr algn="ctr">
                <a:lnSpc>
                  <a:spcPts val="3402"/>
                </a:lnSpc>
              </a:pPr>
              <a:endParaRPr lang="en-GB" noProof="0" dirty="0"/>
            </a:p>
            <a:p>
              <a:pPr marL="524677" lvl="1" indent="-262339" algn="ctr">
                <a:lnSpc>
                  <a:spcPts val="3402"/>
                </a:lnSpc>
                <a:buFont typeface="Arial"/>
                <a:buChar char="•"/>
              </a:pPr>
              <a:r>
                <a:rPr lang="en-GB" sz="2430" b="1" noProof="0" dirty="0">
                  <a:solidFill>
                    <a:srgbClr val="000000"/>
                  </a:solidFill>
                  <a:latin typeface="Inter Heavy"/>
                  <a:ea typeface="Inter Heavy"/>
                  <a:cs typeface="Inter Heavy"/>
                  <a:sym typeface="Inter Heavy"/>
                </a:rPr>
                <a:t>Dominance and submission?</a:t>
              </a:r>
            </a:p>
            <a:p>
              <a:pPr marL="524677" lvl="1" indent="-262339" algn="ctr">
                <a:lnSpc>
                  <a:spcPts val="3402"/>
                </a:lnSpc>
                <a:buFont typeface="Arial"/>
                <a:buChar char="•"/>
              </a:pPr>
              <a:r>
                <a:rPr lang="en-GB" sz="2430" b="1" noProof="0" dirty="0">
                  <a:solidFill>
                    <a:srgbClr val="000000"/>
                  </a:solidFill>
                  <a:latin typeface="Inter Heavy"/>
                  <a:ea typeface="Inter Heavy"/>
                  <a:cs typeface="Inter Heavy"/>
                  <a:sym typeface="Inter Heavy"/>
                </a:rPr>
                <a:t>Hierarchical?</a:t>
              </a:r>
            </a:p>
            <a:p>
              <a:pPr algn="ctr">
                <a:lnSpc>
                  <a:spcPts val="3402"/>
                </a:lnSpc>
              </a:pPr>
              <a:endParaRPr lang="en-GB" sz="2430" b="1" noProof="0" dirty="0">
                <a:solidFill>
                  <a:srgbClr val="000000"/>
                </a:solidFill>
                <a:latin typeface="Inter Heavy"/>
                <a:ea typeface="Inter Heavy"/>
                <a:cs typeface="Inter Heavy"/>
                <a:sym typeface="Inter Heavy"/>
              </a:endParaRPr>
            </a:p>
          </p:txBody>
        </p:sp>
      </p:grpSp>
      <p:sp>
        <p:nvSpPr>
          <p:cNvPr id="22" name="Freeform 22">
            <a:extLst>
              <a:ext uri="{C183D7F6-B498-43B3-948B-1728B52AA6E4}">
                <adec:decorative xmlns:adec="http://schemas.microsoft.com/office/drawing/2017/decorative" val="1"/>
              </a:ext>
            </a:extLst>
          </p:cNvPr>
          <p:cNvSpPr/>
          <p:nvPr/>
        </p:nvSpPr>
        <p:spPr>
          <a:xfrm>
            <a:off x="16647474" y="5415617"/>
            <a:ext cx="1056375" cy="1578822"/>
          </a:xfrm>
          <a:custGeom>
            <a:avLst/>
            <a:gdLst/>
            <a:ahLst/>
            <a:cxnLst/>
            <a:rect l="l" t="t" r="r" b="b"/>
            <a:pathLst>
              <a:path w="1056375" h="1578822">
                <a:moveTo>
                  <a:pt x="0" y="0"/>
                </a:moveTo>
                <a:lnTo>
                  <a:pt x="1056376" y="0"/>
                </a:lnTo>
                <a:lnTo>
                  <a:pt x="1056376" y="1578822"/>
                </a:lnTo>
                <a:lnTo>
                  <a:pt x="0" y="15788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a:p>
        </p:txBody>
      </p:sp>
      <p:sp>
        <p:nvSpPr>
          <p:cNvPr id="23" name="TextBox 23" descr="COACH - ATHLETE RELATIONSHIP&#10;"/>
          <p:cNvSpPr txBox="1"/>
          <p:nvPr/>
        </p:nvSpPr>
        <p:spPr>
          <a:xfrm>
            <a:off x="1647934" y="1734273"/>
            <a:ext cx="9826453" cy="676275"/>
          </a:xfrm>
          <a:prstGeom prst="rect">
            <a:avLst/>
          </a:prstGeom>
        </p:spPr>
        <p:txBody>
          <a:bodyPr lIns="0" tIns="0" rIns="0" bIns="0" rtlCol="0" anchor="t">
            <a:spAutoFit/>
          </a:bodyPr>
          <a:lstStyle/>
          <a:p>
            <a:pPr algn="l">
              <a:lnSpc>
                <a:spcPts val="5399"/>
              </a:lnSpc>
            </a:pPr>
            <a:r>
              <a:rPr lang="en-GB" sz="4499" b="1" spc="134" noProof="0" dirty="0">
                <a:solidFill>
                  <a:srgbClr val="141313"/>
                </a:solidFill>
                <a:latin typeface="Fira Sans Ultra-Bold"/>
                <a:ea typeface="Fira Sans Ultra-Bold"/>
                <a:cs typeface="Fira Sans Ultra-Bold"/>
                <a:sym typeface="Fira Sans Ultra-Bold"/>
              </a:rPr>
              <a:t>COACH - ATHLETE RELATIONSHIP</a:t>
            </a:r>
          </a:p>
        </p:txBody>
      </p:sp>
      <p:sp>
        <p:nvSpPr>
          <p:cNvPr id="24" name="Freeform 24" descr="Safe Spaces 4 Everyone logo"/>
          <p:cNvSpPr/>
          <p:nvPr/>
        </p:nvSpPr>
        <p:spPr>
          <a:xfrm>
            <a:off x="16686016" y="1891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noProof="0"/>
          </a:p>
        </p:txBody>
      </p:sp>
      <p:sp>
        <p:nvSpPr>
          <p:cNvPr id="25" name="TextBox 25"/>
          <p:cNvSpPr txBox="1"/>
          <p:nvPr/>
        </p:nvSpPr>
        <p:spPr>
          <a:xfrm>
            <a:off x="170504" y="180134"/>
            <a:ext cx="12781313" cy="574676"/>
          </a:xfrm>
          <a:prstGeom prst="rect">
            <a:avLst/>
          </a:prstGeom>
        </p:spPr>
        <p:txBody>
          <a:bodyPr lIns="0" tIns="0" rIns="0" bIns="0" rtlCol="0" anchor="t">
            <a:spAutoFit/>
          </a:bodyPr>
          <a:lstStyle/>
          <a:p>
            <a:pPr algn="l">
              <a:lnSpc>
                <a:spcPts val="4400"/>
              </a:lnSpc>
            </a:pPr>
            <a:r>
              <a:rPr lang="en-GB" sz="4000" b="1" noProof="0">
                <a:solidFill>
                  <a:srgbClr val="141313">
                    <a:alpha val="19608"/>
                  </a:srgbClr>
                </a:solidFill>
                <a:latin typeface="Fira Sans Semi-Bold"/>
                <a:ea typeface="Fira Sans Semi-Bold"/>
                <a:cs typeface="Fira Sans Semi-Bold"/>
                <a:sym typeface="Fira Sans Semi-Bold"/>
              </a:rPr>
              <a:t>SEXUAL VIOLENCE IN SPORT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623CD-AC44-A244-1DE8-91169F1C4375}"/>
              </a:ext>
            </a:extLst>
          </p:cNvPr>
          <p:cNvSpPr>
            <a:spLocks noGrp="1"/>
          </p:cNvSpPr>
          <p:nvPr>
            <p:ph type="ctrTitle"/>
          </p:nvPr>
        </p:nvSpPr>
        <p:spPr>
          <a:xfrm>
            <a:off x="5212080" y="4762500"/>
            <a:ext cx="12161520" cy="1470025"/>
          </a:xfrm>
        </p:spPr>
        <p:txBody>
          <a:bodyPr>
            <a:normAutofit fontScale="90000"/>
          </a:bodyPr>
          <a:lstStyle/>
          <a:p>
            <a:r>
              <a:rPr lang="en-GB" sz="4900" b="1" dirty="0">
                <a:solidFill>
                  <a:srgbClr val="5B5B5B"/>
                </a:solidFill>
              </a:rPr>
              <a:t>What comes to mind when you think about behaviours of sexual violence in sport?</a:t>
            </a:r>
            <a:br>
              <a:rPr lang="en-GB" sz="4400" b="1" dirty="0">
                <a:solidFill>
                  <a:srgbClr val="5B5B5B"/>
                </a:solidFill>
              </a:rPr>
            </a:br>
            <a:endParaRPr lang="en-GB" dirty="0"/>
          </a:p>
        </p:txBody>
      </p:sp>
      <p:pic>
        <p:nvPicPr>
          <p:cNvPr id="4" name="Picture 2">
            <a:extLst>
              <a:ext uri="{FF2B5EF4-FFF2-40B4-BE49-F238E27FC236}">
                <a16:creationId xmlns:a16="http://schemas.microsoft.com/office/drawing/2014/main" id="{7B024642-702A-B0A5-F3AB-E81CBE7785F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0" y="6819900"/>
            <a:ext cx="28448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5" name="Gráfico 4">
            <a:extLst>
              <a:ext uri="{FF2B5EF4-FFF2-40B4-BE49-F238E27FC236}">
                <a16:creationId xmlns:a16="http://schemas.microsoft.com/office/drawing/2014/main" id="{E6C853BB-AD61-B006-64E0-156A348BFAFA}"/>
              </a:ext>
              <a:ext uri="{C183D7F6-B498-43B3-948B-1728B52AA6E4}">
                <adec:decorative xmlns:adec="http://schemas.microsoft.com/office/drawing/2017/decorative" val="1"/>
              </a:ext>
            </a:extLst>
          </p:cNvPr>
          <p:cNvPicPr>
            <a:picLocks/>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737360" y="3406140"/>
            <a:ext cx="3474720" cy="3474720"/>
          </a:xfrm>
          <a:prstGeom prst="rect">
            <a:avLst/>
          </a:prstGeom>
        </p:spPr>
      </p:pic>
    </p:spTree>
    <p:extLst>
      <p:ext uri="{BB962C8B-B14F-4D97-AF65-F5344CB8AC3E}">
        <p14:creationId xmlns:p14="http://schemas.microsoft.com/office/powerpoint/2010/main" val="91388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D6390-06B7-A0AF-2A07-9D718FE21D6B}"/>
              </a:ext>
            </a:extLst>
          </p:cNvPr>
          <p:cNvSpPr>
            <a:spLocks noGrp="1"/>
          </p:cNvSpPr>
          <p:nvPr>
            <p:ph type="title"/>
          </p:nvPr>
        </p:nvSpPr>
        <p:spPr>
          <a:xfrm>
            <a:off x="1257298" y="4572000"/>
            <a:ext cx="15773400" cy="1143000"/>
          </a:xfrm>
        </p:spPr>
        <p:txBody>
          <a:bodyPr>
            <a:normAutofit fontScale="90000"/>
          </a:bodyPr>
          <a:lstStyle/>
          <a:p>
            <a:r>
              <a:rPr lang="en-GB" sz="9800" b="1" noProof="0" dirty="0">
                <a:solidFill>
                  <a:srgbClr val="000000"/>
                </a:solidFill>
                <a:latin typeface="Open Sans Bold"/>
                <a:ea typeface="Open Sans Bold"/>
                <a:cs typeface="Open Sans Bold"/>
                <a:sym typeface="Open Sans Bold"/>
              </a:rPr>
              <a:t>EXPERIENCES OF SEXUAL VIOLENCE IN TEAM</a:t>
            </a:r>
            <a:br>
              <a:rPr lang="en-GB" sz="9800" b="1" noProof="0" dirty="0">
                <a:solidFill>
                  <a:srgbClr val="000000"/>
                </a:solidFill>
                <a:latin typeface="Open Sans Bold"/>
                <a:ea typeface="Open Sans Bold"/>
                <a:cs typeface="Open Sans Bold"/>
                <a:sym typeface="Open Sans Bold"/>
              </a:rPr>
            </a:br>
            <a:r>
              <a:rPr lang="en-GB" sz="9800" b="1" noProof="0" dirty="0">
                <a:solidFill>
                  <a:srgbClr val="000000"/>
                </a:solidFill>
                <a:latin typeface="Open Sans Bold"/>
                <a:ea typeface="Open Sans Bold"/>
                <a:cs typeface="Open Sans Bold"/>
                <a:sym typeface="Open Sans Bold"/>
              </a:rPr>
              <a:t>SPORT</a:t>
            </a:r>
            <a:br>
              <a:rPr lang="en-GB" sz="4400" b="1" noProof="0" dirty="0">
                <a:solidFill>
                  <a:srgbClr val="000000"/>
                </a:solidFill>
                <a:latin typeface="Open Sans Bold"/>
                <a:ea typeface="Open Sans Bold"/>
                <a:cs typeface="Open Sans Bold"/>
                <a:sym typeface="Open Sans Bold"/>
              </a:rPr>
            </a:br>
            <a:endParaRPr lang="en-GB" dirty="0"/>
          </a:p>
        </p:txBody>
      </p:sp>
      <p:sp>
        <p:nvSpPr>
          <p:cNvPr id="3" name="Freeform 3">
            <a:extLst>
              <a:ext uri="{FF2B5EF4-FFF2-40B4-BE49-F238E27FC236}">
                <a16:creationId xmlns:a16="http://schemas.microsoft.com/office/drawing/2014/main" id="{DEF7F236-569E-D136-BB4F-1A03CA3B6222}"/>
              </a:ext>
              <a:ext uri="{C183D7F6-B498-43B3-948B-1728B52AA6E4}">
                <adec:decorative xmlns:adec="http://schemas.microsoft.com/office/drawing/2017/decorative" val="1"/>
              </a:ext>
            </a:extLst>
          </p:cNvPr>
          <p:cNvSpPr/>
          <p:nvPr/>
        </p:nvSpPr>
        <p:spPr>
          <a:xfrm>
            <a:off x="8513358" y="8049406"/>
            <a:ext cx="1261281" cy="1261281"/>
          </a:xfrm>
          <a:custGeom>
            <a:avLst/>
            <a:gdLst/>
            <a:ahLst/>
            <a:cxnLst/>
            <a:rect l="l" t="t" r="r" b="b"/>
            <a:pathLst>
              <a:path w="1261281" h="1261281">
                <a:moveTo>
                  <a:pt x="0" y="0"/>
                </a:moveTo>
                <a:lnTo>
                  <a:pt x="1261282" y="0"/>
                </a:lnTo>
                <a:lnTo>
                  <a:pt x="1261282" y="1261282"/>
                </a:lnTo>
                <a:lnTo>
                  <a:pt x="0" y="12612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noProof="0"/>
          </a:p>
        </p:txBody>
      </p:sp>
      <p:sp>
        <p:nvSpPr>
          <p:cNvPr id="4" name="Freeform 5" descr="Safe Spaces 4 Everyone logo">
            <a:extLst>
              <a:ext uri="{FF2B5EF4-FFF2-40B4-BE49-F238E27FC236}">
                <a16:creationId xmlns:a16="http://schemas.microsoft.com/office/drawing/2014/main" id="{B183FF01-820D-4F68-9654-FC6440F14684}"/>
              </a:ext>
            </a:extLst>
          </p:cNvPr>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noProof="0"/>
          </a:p>
        </p:txBody>
      </p:sp>
    </p:spTree>
    <p:extLst>
      <p:ext uri="{BB962C8B-B14F-4D97-AF65-F5344CB8AC3E}">
        <p14:creationId xmlns:p14="http://schemas.microsoft.com/office/powerpoint/2010/main" val="3871530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afe Spaces 4 Everyone logo"/>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3" name="Group 3">
            <a:extLst>
              <a:ext uri="{C183D7F6-B498-43B3-948B-1728B52AA6E4}">
                <adec:decorative xmlns:adec="http://schemas.microsoft.com/office/drawing/2017/decorative" val="1"/>
              </a:ext>
            </a:extLst>
          </p:cNvPr>
          <p:cNvGrpSpPr/>
          <p:nvPr/>
        </p:nvGrpSpPr>
        <p:grpSpPr>
          <a:xfrm>
            <a:off x="6025375" y="2621186"/>
            <a:ext cx="5557025" cy="2224420"/>
            <a:chOff x="249184" y="0"/>
            <a:chExt cx="7409367" cy="2965894"/>
          </a:xfrm>
        </p:grpSpPr>
        <p:grpSp>
          <p:nvGrpSpPr>
            <p:cNvPr id="4" name="Group 4"/>
            <p:cNvGrpSpPr/>
            <p:nvPr/>
          </p:nvGrpSpPr>
          <p:grpSpPr>
            <a:xfrm>
              <a:off x="1692230" y="759533"/>
              <a:ext cx="5966321" cy="2206361"/>
              <a:chOff x="0" y="-51779"/>
              <a:chExt cx="1178533" cy="435824"/>
            </a:xfrm>
          </p:grpSpPr>
          <p:sp>
            <p:nvSpPr>
              <p:cNvPr id="5" name="Freeform 5"/>
              <p:cNvSpPr/>
              <p:nvPr/>
            </p:nvSpPr>
            <p:spPr>
              <a:xfrm>
                <a:off x="0" y="0"/>
                <a:ext cx="1178533" cy="384045"/>
              </a:xfrm>
              <a:custGeom>
                <a:avLst/>
                <a:gdLst/>
                <a:ahLst/>
                <a:cxnLst/>
                <a:rect l="l" t="t" r="r" b="b"/>
                <a:pathLst>
                  <a:path w="1178533" h="384045">
                    <a:moveTo>
                      <a:pt x="0" y="0"/>
                    </a:moveTo>
                    <a:lnTo>
                      <a:pt x="1178533" y="0"/>
                    </a:lnTo>
                    <a:lnTo>
                      <a:pt x="1178533" y="384045"/>
                    </a:lnTo>
                    <a:lnTo>
                      <a:pt x="0" y="384045"/>
                    </a:lnTo>
                    <a:close/>
                  </a:path>
                </a:pathLst>
              </a:custGeom>
              <a:solidFill>
                <a:srgbClr val="DFDFDF"/>
              </a:solidFill>
            </p:spPr>
            <p:txBody>
              <a:bodyPr/>
              <a:lstStyle/>
              <a:p>
                <a:endParaRPr lang="en-GB" noProof="0"/>
              </a:p>
            </p:txBody>
          </p:sp>
          <p:sp>
            <p:nvSpPr>
              <p:cNvPr id="6" name="TextBox 6" descr="6  'SURVIVORS´ OF SEXUAL VIOLENCE&#10;"/>
              <p:cNvSpPr txBox="1"/>
              <p:nvPr/>
            </p:nvSpPr>
            <p:spPr>
              <a:xfrm>
                <a:off x="186671" y="-51779"/>
                <a:ext cx="923702" cy="432859"/>
              </a:xfrm>
              <a:prstGeom prst="rect">
                <a:avLst/>
              </a:prstGeom>
            </p:spPr>
            <p:txBody>
              <a:bodyPr lIns="50800" tIns="50800" rIns="50800" bIns="50800" rtlCol="0" anchor="ctr"/>
              <a:lstStyle/>
              <a:p>
                <a:pPr algn="ctr">
                  <a:lnSpc>
                    <a:spcPts val="3402"/>
                  </a:lnSpc>
                </a:pPr>
                <a:r>
                  <a:rPr lang="en-GB" sz="2430" b="1" noProof="0" dirty="0">
                    <a:solidFill>
                      <a:srgbClr val="000000"/>
                    </a:solidFill>
                    <a:latin typeface="Inter Heavy"/>
                    <a:ea typeface="Inter Heavy"/>
                    <a:cs typeface="Inter Heavy"/>
                    <a:sym typeface="Inter Heavy"/>
                  </a:rPr>
                  <a:t>6  ‘SURVIVORS´ OF SEXUAL VIOLENCE</a:t>
                </a:r>
              </a:p>
            </p:txBody>
          </p:sp>
        </p:grpSp>
        <p:sp>
          <p:nvSpPr>
            <p:cNvPr id="7" name="Freeform 7"/>
            <p:cNvSpPr/>
            <p:nvPr/>
          </p:nvSpPr>
          <p:spPr>
            <a:xfrm>
              <a:off x="249184" y="0"/>
              <a:ext cx="2695505" cy="1650996"/>
            </a:xfrm>
            <a:custGeom>
              <a:avLst/>
              <a:gdLst/>
              <a:ahLst/>
              <a:cxnLst/>
              <a:rect l="l" t="t" r="r" b="b"/>
              <a:pathLst>
                <a:path w="2695505" h="1650997">
                  <a:moveTo>
                    <a:pt x="0" y="0"/>
                  </a:moveTo>
                  <a:lnTo>
                    <a:pt x="2695505" y="0"/>
                  </a:lnTo>
                  <a:lnTo>
                    <a:pt x="2695505" y="1650997"/>
                  </a:lnTo>
                  <a:lnTo>
                    <a:pt x="0" y="16509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grpSp>
      <p:grpSp>
        <p:nvGrpSpPr>
          <p:cNvPr id="8" name="Group 8"/>
          <p:cNvGrpSpPr/>
          <p:nvPr/>
        </p:nvGrpSpPr>
        <p:grpSpPr>
          <a:xfrm>
            <a:off x="391162" y="1297610"/>
            <a:ext cx="9538214" cy="1388842"/>
            <a:chOff x="0" y="0"/>
            <a:chExt cx="12717619" cy="1851789"/>
          </a:xfrm>
        </p:grpSpPr>
        <p:sp>
          <p:nvSpPr>
            <p:cNvPr id="9" name="Freeform 9">
              <a:extLst>
                <a:ext uri="{C183D7F6-B498-43B3-948B-1728B52AA6E4}">
                  <adec:decorative xmlns:adec="http://schemas.microsoft.com/office/drawing/2017/decorative" val="1"/>
                </a:ext>
              </a:extLst>
            </p:cNvPr>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a:p>
          </p:txBody>
        </p:sp>
        <p:sp>
          <p:nvSpPr>
            <p:cNvPr id="10" name="TextBox 10" descr="TEAM SPORT: ‘SURVIVOR’ EXPERIENCES&#10;"/>
            <p:cNvSpPr txBox="1"/>
            <p:nvPr/>
          </p:nvSpPr>
          <p:spPr>
            <a:xfrm>
              <a:off x="1675341" y="0"/>
              <a:ext cx="11042278" cy="1851789"/>
            </a:xfrm>
            <a:prstGeom prst="rect">
              <a:avLst/>
            </a:prstGeom>
          </p:spPr>
          <p:txBody>
            <a:bodyPr lIns="0" tIns="0" rIns="0" bIns="0" rtlCol="0" anchor="t">
              <a:spAutoFit/>
            </a:bodyPr>
            <a:lstStyle/>
            <a:p>
              <a:pPr algn="l">
                <a:lnSpc>
                  <a:spcPts val="5458"/>
                </a:lnSpc>
              </a:pPr>
              <a:r>
                <a:rPr lang="en-GB" sz="4548" b="1" spc="136" noProof="0" dirty="0">
                  <a:solidFill>
                    <a:srgbClr val="000000"/>
                  </a:solidFill>
                  <a:latin typeface="Fira Sans Ultra-Bold"/>
                  <a:ea typeface="Fira Sans Ultra-Bold"/>
                  <a:cs typeface="Fira Sans Ultra-Bold"/>
                  <a:sym typeface="Fira Sans Ultra-Bold"/>
                </a:rPr>
                <a:t>TEAM SPORT: </a:t>
              </a:r>
              <a:r>
                <a:rPr lang="en-GB" sz="4548" b="1" spc="136" dirty="0">
                  <a:solidFill>
                    <a:srgbClr val="287777"/>
                  </a:solidFill>
                  <a:latin typeface="Fira Sans Ultra-Bold"/>
                  <a:sym typeface="Fira Sans Ultra-Bold"/>
                </a:rPr>
                <a:t>‘SURVIVOR</a:t>
              </a:r>
              <a:r>
                <a:rPr lang="en-GB" sz="4000" b="1" spc="136" noProof="0" dirty="0">
                  <a:solidFill>
                    <a:srgbClr val="287777"/>
                  </a:solidFill>
                  <a:latin typeface="Fira Sans Ultra-Bold"/>
                  <a:ea typeface="Fira Sans Ultra-Bold"/>
                  <a:cs typeface="Fira Sans Ultra-Bold"/>
                  <a:sym typeface="Fira Sans Ultra-Bold"/>
                </a:rPr>
                <a:t>’ </a:t>
              </a:r>
              <a:r>
                <a:rPr lang="en-GB" sz="4548" b="1" spc="136" noProof="0" dirty="0">
                  <a:solidFill>
                    <a:srgbClr val="287777"/>
                  </a:solidFill>
                  <a:latin typeface="Fira Sans Ultra-Bold"/>
                  <a:ea typeface="Fira Sans Ultra-Bold"/>
                  <a:cs typeface="Fira Sans Ultra-Bold"/>
                  <a:sym typeface="Fira Sans Ultra-Bold"/>
                </a:rPr>
                <a:t>EXPERIENCES</a:t>
              </a:r>
            </a:p>
          </p:txBody>
        </p:sp>
      </p:grpSp>
      <p:grpSp>
        <p:nvGrpSpPr>
          <p:cNvPr id="11" name="Group 11">
            <a:extLst>
              <a:ext uri="{C183D7F6-B498-43B3-948B-1728B52AA6E4}">
                <adec:decorative xmlns:adec="http://schemas.microsoft.com/office/drawing/2017/decorative" val="1"/>
              </a:ext>
            </a:extLst>
          </p:cNvPr>
          <p:cNvGrpSpPr/>
          <p:nvPr/>
        </p:nvGrpSpPr>
        <p:grpSpPr>
          <a:xfrm>
            <a:off x="1527823" y="5585744"/>
            <a:ext cx="3914727" cy="1468968"/>
            <a:chOff x="0" y="0"/>
            <a:chExt cx="5219636" cy="1958624"/>
          </a:xfrm>
        </p:grpSpPr>
        <p:grpSp>
          <p:nvGrpSpPr>
            <p:cNvPr id="12" name="Group 12"/>
            <p:cNvGrpSpPr/>
            <p:nvPr/>
          </p:nvGrpSpPr>
          <p:grpSpPr>
            <a:xfrm>
              <a:off x="390007" y="585895"/>
              <a:ext cx="4829630" cy="1372730"/>
              <a:chOff x="0" y="0"/>
              <a:chExt cx="954001" cy="271157"/>
            </a:xfrm>
          </p:grpSpPr>
          <p:sp>
            <p:nvSpPr>
              <p:cNvPr id="13" name="Freeform 13"/>
              <p:cNvSpPr/>
              <p:nvPr/>
            </p:nvSpPr>
            <p:spPr>
              <a:xfrm>
                <a:off x="0" y="0"/>
                <a:ext cx="954001" cy="271157"/>
              </a:xfrm>
              <a:custGeom>
                <a:avLst/>
                <a:gdLst/>
                <a:ahLst/>
                <a:cxnLst/>
                <a:rect l="l" t="t" r="r" b="b"/>
                <a:pathLst>
                  <a:path w="954001" h="271157">
                    <a:moveTo>
                      <a:pt x="0" y="0"/>
                    </a:moveTo>
                    <a:lnTo>
                      <a:pt x="954001" y="0"/>
                    </a:lnTo>
                    <a:lnTo>
                      <a:pt x="954001" y="271157"/>
                    </a:lnTo>
                    <a:lnTo>
                      <a:pt x="0" y="271157"/>
                    </a:lnTo>
                    <a:close/>
                  </a:path>
                </a:pathLst>
              </a:custGeom>
              <a:solidFill>
                <a:srgbClr val="DFDFDF"/>
              </a:solidFill>
            </p:spPr>
            <p:txBody>
              <a:bodyPr/>
              <a:lstStyle/>
              <a:p>
                <a:endParaRPr lang="en-GB" noProof="0"/>
              </a:p>
            </p:txBody>
          </p:sp>
          <p:sp>
            <p:nvSpPr>
              <p:cNvPr id="14" name="TextBox 14"/>
              <p:cNvSpPr txBox="1"/>
              <p:nvPr/>
            </p:nvSpPr>
            <p:spPr>
              <a:xfrm>
                <a:off x="0" y="-57150"/>
                <a:ext cx="954001" cy="328307"/>
              </a:xfrm>
              <a:prstGeom prst="rect">
                <a:avLst/>
              </a:prstGeom>
            </p:spPr>
            <p:txBody>
              <a:bodyPr lIns="50800" tIns="50800" rIns="50800" bIns="50800" rtlCol="0" anchor="ctr"/>
              <a:lstStyle/>
              <a:p>
                <a:pPr algn="ctr">
                  <a:lnSpc>
                    <a:spcPts val="3402"/>
                  </a:lnSpc>
                </a:pPr>
                <a:r>
                  <a:rPr lang="en-GB" sz="2430" b="1" noProof="0">
                    <a:solidFill>
                      <a:srgbClr val="000000"/>
                    </a:solidFill>
                    <a:latin typeface="Inter Heavy"/>
                    <a:ea typeface="Inter Heavy"/>
                    <a:cs typeface="Inter Heavy"/>
                    <a:sym typeface="Inter Heavy"/>
                  </a:rPr>
                  <a:t>1</a:t>
                </a:r>
              </a:p>
            </p:txBody>
          </p:sp>
        </p:grpSp>
        <p:sp>
          <p:nvSpPr>
            <p:cNvPr id="15" name="Freeform 15"/>
            <p:cNvSpPr/>
            <p:nvPr/>
          </p:nvSpPr>
          <p:spPr>
            <a:xfrm>
              <a:off x="0" y="0"/>
              <a:ext cx="752875" cy="1171789"/>
            </a:xfrm>
            <a:custGeom>
              <a:avLst/>
              <a:gdLst/>
              <a:ahLst/>
              <a:cxnLst/>
              <a:rect l="l" t="t" r="r" b="b"/>
              <a:pathLst>
                <a:path w="752875" h="1171789">
                  <a:moveTo>
                    <a:pt x="0" y="0"/>
                  </a:moveTo>
                  <a:lnTo>
                    <a:pt x="752875" y="0"/>
                  </a:lnTo>
                  <a:lnTo>
                    <a:pt x="752875" y="1171789"/>
                  </a:lnTo>
                  <a:lnTo>
                    <a:pt x="0" y="117178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noProof="0"/>
            </a:p>
          </p:txBody>
        </p:sp>
      </p:grpSp>
      <p:grpSp>
        <p:nvGrpSpPr>
          <p:cNvPr id="16" name="Group 16"/>
          <p:cNvGrpSpPr/>
          <p:nvPr/>
        </p:nvGrpSpPr>
        <p:grpSpPr>
          <a:xfrm>
            <a:off x="11383996" y="5585744"/>
            <a:ext cx="4308476" cy="1468968"/>
            <a:chOff x="0" y="0"/>
            <a:chExt cx="5744635" cy="1958624"/>
          </a:xfrm>
        </p:grpSpPr>
        <p:grpSp>
          <p:nvGrpSpPr>
            <p:cNvPr id="17" name="Group 17"/>
            <p:cNvGrpSpPr/>
            <p:nvPr/>
          </p:nvGrpSpPr>
          <p:grpSpPr>
            <a:xfrm>
              <a:off x="586628" y="585895"/>
              <a:ext cx="5158007" cy="1372730"/>
              <a:chOff x="0" y="0"/>
              <a:chExt cx="1018866" cy="271157"/>
            </a:xfrm>
          </p:grpSpPr>
          <p:sp>
            <p:nvSpPr>
              <p:cNvPr id="18" name="Freeform 18"/>
              <p:cNvSpPr/>
              <p:nvPr/>
            </p:nvSpPr>
            <p:spPr>
              <a:xfrm>
                <a:off x="0" y="0"/>
                <a:ext cx="1018866" cy="271157"/>
              </a:xfrm>
              <a:custGeom>
                <a:avLst/>
                <a:gdLst/>
                <a:ahLst/>
                <a:cxnLst/>
                <a:rect l="l" t="t" r="r" b="b"/>
                <a:pathLst>
                  <a:path w="1018866" h="271157">
                    <a:moveTo>
                      <a:pt x="0" y="0"/>
                    </a:moveTo>
                    <a:lnTo>
                      <a:pt x="1018866" y="0"/>
                    </a:lnTo>
                    <a:lnTo>
                      <a:pt x="1018866" y="271157"/>
                    </a:lnTo>
                    <a:lnTo>
                      <a:pt x="0" y="271157"/>
                    </a:lnTo>
                    <a:close/>
                  </a:path>
                </a:pathLst>
              </a:custGeom>
              <a:solidFill>
                <a:srgbClr val="DFDFDF"/>
              </a:solidFill>
            </p:spPr>
            <p:txBody>
              <a:bodyPr/>
              <a:lstStyle/>
              <a:p>
                <a:endParaRPr lang="en-GB" noProof="0"/>
              </a:p>
            </p:txBody>
          </p:sp>
          <p:sp>
            <p:nvSpPr>
              <p:cNvPr id="19" name="TextBox 19">
                <a:extLst>
                  <a:ext uri="{C183D7F6-B498-43B3-948B-1728B52AA6E4}">
                    <adec:decorative xmlns:adec="http://schemas.microsoft.com/office/drawing/2017/decorative" val="1"/>
                  </a:ext>
                </a:extLst>
              </p:cNvPr>
              <p:cNvSpPr txBox="1"/>
              <p:nvPr/>
            </p:nvSpPr>
            <p:spPr>
              <a:xfrm>
                <a:off x="0" y="-57150"/>
                <a:ext cx="1018866" cy="328307"/>
              </a:xfrm>
              <a:prstGeom prst="rect">
                <a:avLst/>
              </a:prstGeom>
            </p:spPr>
            <p:txBody>
              <a:bodyPr lIns="50800" tIns="50800" rIns="50800" bIns="50800" rtlCol="0" anchor="ctr"/>
              <a:lstStyle/>
              <a:p>
                <a:pPr algn="ctr">
                  <a:lnSpc>
                    <a:spcPts val="3402"/>
                  </a:lnSpc>
                </a:pPr>
                <a:r>
                  <a:rPr lang="en-GB" sz="2430" b="1" noProof="0" dirty="0">
                    <a:solidFill>
                      <a:srgbClr val="000000"/>
                    </a:solidFill>
                    <a:latin typeface="Inter Heavy"/>
                    <a:ea typeface="Inter Heavy"/>
                    <a:cs typeface="Inter Heavy"/>
                    <a:sym typeface="Inter Heavy"/>
                  </a:rPr>
                  <a:t>5</a:t>
                </a:r>
              </a:p>
            </p:txBody>
          </p:sp>
        </p:grpSp>
        <p:sp>
          <p:nvSpPr>
            <p:cNvPr id="20" name="Freeform 20"/>
            <p:cNvSpPr/>
            <p:nvPr/>
          </p:nvSpPr>
          <p:spPr>
            <a:xfrm>
              <a:off x="0" y="0"/>
              <a:ext cx="1173256" cy="1171789"/>
            </a:xfrm>
            <a:custGeom>
              <a:avLst/>
              <a:gdLst/>
              <a:ahLst/>
              <a:cxnLst/>
              <a:rect l="l" t="t" r="r" b="b"/>
              <a:pathLst>
                <a:path w="1173256" h="1171789">
                  <a:moveTo>
                    <a:pt x="0" y="0"/>
                  </a:moveTo>
                  <a:lnTo>
                    <a:pt x="1173256" y="0"/>
                  </a:lnTo>
                  <a:lnTo>
                    <a:pt x="1173256" y="1171789"/>
                  </a:lnTo>
                  <a:lnTo>
                    <a:pt x="0" y="117178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noProof="0"/>
            </a:p>
          </p:txBody>
        </p:sp>
      </p:grpSp>
      <p:grpSp>
        <p:nvGrpSpPr>
          <p:cNvPr id="21" name="Group 21"/>
          <p:cNvGrpSpPr/>
          <p:nvPr/>
        </p:nvGrpSpPr>
        <p:grpSpPr>
          <a:xfrm>
            <a:off x="2085560" y="7263900"/>
            <a:ext cx="5532460" cy="1290344"/>
            <a:chOff x="0" y="0"/>
            <a:chExt cx="1457109" cy="339844"/>
          </a:xfrm>
        </p:grpSpPr>
        <p:sp>
          <p:nvSpPr>
            <p:cNvPr id="22" name="Freeform 22"/>
            <p:cNvSpPr/>
            <p:nvPr/>
          </p:nvSpPr>
          <p:spPr>
            <a:xfrm>
              <a:off x="0" y="0"/>
              <a:ext cx="1457109" cy="339844"/>
            </a:xfrm>
            <a:custGeom>
              <a:avLst/>
              <a:gdLst/>
              <a:ahLst/>
              <a:cxnLst/>
              <a:rect l="l" t="t" r="r" b="b"/>
              <a:pathLst>
                <a:path w="1457109" h="339844">
                  <a:moveTo>
                    <a:pt x="71368" y="0"/>
                  </a:moveTo>
                  <a:lnTo>
                    <a:pt x="1385741" y="0"/>
                  </a:lnTo>
                  <a:cubicBezTo>
                    <a:pt x="1425157" y="0"/>
                    <a:pt x="1457109" y="31952"/>
                    <a:pt x="1457109" y="71368"/>
                  </a:cubicBezTo>
                  <a:lnTo>
                    <a:pt x="1457109" y="268476"/>
                  </a:lnTo>
                  <a:cubicBezTo>
                    <a:pt x="1457109" y="287404"/>
                    <a:pt x="1449590" y="305557"/>
                    <a:pt x="1436206" y="318941"/>
                  </a:cubicBezTo>
                  <a:cubicBezTo>
                    <a:pt x="1422822" y="332325"/>
                    <a:pt x="1404669" y="339844"/>
                    <a:pt x="1385741" y="339844"/>
                  </a:cubicBezTo>
                  <a:lnTo>
                    <a:pt x="71368" y="339844"/>
                  </a:lnTo>
                  <a:cubicBezTo>
                    <a:pt x="31952" y="339844"/>
                    <a:pt x="0" y="307891"/>
                    <a:pt x="0" y="268476"/>
                  </a:cubicBezTo>
                  <a:lnTo>
                    <a:pt x="0" y="71368"/>
                  </a:lnTo>
                  <a:cubicBezTo>
                    <a:pt x="0" y="31952"/>
                    <a:pt x="31952" y="0"/>
                    <a:pt x="71368" y="0"/>
                  </a:cubicBezTo>
                  <a:close/>
                </a:path>
              </a:pathLst>
            </a:custGeom>
            <a:solidFill>
              <a:srgbClr val="FFFFFF"/>
            </a:solidFill>
            <a:ln w="38100" cap="rnd">
              <a:solidFill>
                <a:srgbClr val="000000"/>
              </a:solidFill>
              <a:prstDash val="solid"/>
              <a:round/>
            </a:ln>
          </p:spPr>
          <p:txBody>
            <a:bodyPr/>
            <a:lstStyle/>
            <a:p>
              <a:endParaRPr lang="en-GB" noProof="0"/>
            </a:p>
          </p:txBody>
        </p:sp>
        <p:sp>
          <p:nvSpPr>
            <p:cNvPr id="23" name="TextBox 23" descr="1 x 8-11 years old&#10;Football&#10;"/>
            <p:cNvSpPr txBox="1"/>
            <p:nvPr/>
          </p:nvSpPr>
          <p:spPr>
            <a:xfrm>
              <a:off x="0" y="-66675"/>
              <a:ext cx="1457109" cy="406519"/>
            </a:xfrm>
            <a:prstGeom prst="rect">
              <a:avLst/>
            </a:prstGeom>
          </p:spPr>
          <p:txBody>
            <a:bodyPr lIns="50800" tIns="50800" rIns="50800" bIns="50800" rtlCol="0" anchor="ctr"/>
            <a:lstStyle/>
            <a:p>
              <a:pPr algn="ctr">
                <a:lnSpc>
                  <a:spcPts val="3639"/>
                </a:lnSpc>
              </a:pPr>
              <a:r>
                <a:rPr lang="en-GB" sz="2599" b="1" noProof="0" dirty="0">
                  <a:solidFill>
                    <a:srgbClr val="191919"/>
                  </a:solidFill>
                  <a:latin typeface="Arimo Bold"/>
                  <a:ea typeface="Arimo Bold"/>
                  <a:cs typeface="Arimo Bold"/>
                  <a:sym typeface="Arimo Bold"/>
                </a:rPr>
                <a:t>8-11 years old</a:t>
              </a:r>
            </a:p>
            <a:p>
              <a:pPr algn="ctr">
                <a:lnSpc>
                  <a:spcPts val="3639"/>
                </a:lnSpc>
              </a:pPr>
              <a:r>
                <a:rPr lang="en-GB" sz="2599" b="1" noProof="0" dirty="0">
                  <a:solidFill>
                    <a:srgbClr val="191919"/>
                  </a:solidFill>
                  <a:latin typeface="Arimo Bold"/>
                  <a:ea typeface="Arimo Bold"/>
                  <a:cs typeface="Arimo Bold"/>
                  <a:sym typeface="Arimo Bold"/>
                </a:rPr>
                <a:t>Football</a:t>
              </a:r>
            </a:p>
          </p:txBody>
        </p:sp>
      </p:grpSp>
      <p:grpSp>
        <p:nvGrpSpPr>
          <p:cNvPr id="24" name="Group 24"/>
          <p:cNvGrpSpPr/>
          <p:nvPr/>
        </p:nvGrpSpPr>
        <p:grpSpPr>
          <a:xfrm>
            <a:off x="12263938" y="7160243"/>
            <a:ext cx="5532460" cy="2050432"/>
            <a:chOff x="0" y="0"/>
            <a:chExt cx="1457109" cy="540031"/>
          </a:xfrm>
        </p:grpSpPr>
        <p:sp>
          <p:nvSpPr>
            <p:cNvPr id="25" name="Freeform 25"/>
            <p:cNvSpPr/>
            <p:nvPr/>
          </p:nvSpPr>
          <p:spPr>
            <a:xfrm>
              <a:off x="0" y="0"/>
              <a:ext cx="1457109" cy="540031"/>
            </a:xfrm>
            <a:custGeom>
              <a:avLst/>
              <a:gdLst/>
              <a:ahLst/>
              <a:cxnLst/>
              <a:rect l="l" t="t" r="r" b="b"/>
              <a:pathLst>
                <a:path w="1457109" h="540031">
                  <a:moveTo>
                    <a:pt x="71368" y="0"/>
                  </a:moveTo>
                  <a:lnTo>
                    <a:pt x="1385741" y="0"/>
                  </a:lnTo>
                  <a:cubicBezTo>
                    <a:pt x="1425157" y="0"/>
                    <a:pt x="1457109" y="31952"/>
                    <a:pt x="1457109" y="71368"/>
                  </a:cubicBezTo>
                  <a:lnTo>
                    <a:pt x="1457109" y="468664"/>
                  </a:lnTo>
                  <a:cubicBezTo>
                    <a:pt x="1457109" y="487592"/>
                    <a:pt x="1449590" y="505744"/>
                    <a:pt x="1436206" y="519128"/>
                  </a:cubicBezTo>
                  <a:cubicBezTo>
                    <a:pt x="1422822" y="532512"/>
                    <a:pt x="1404669" y="540031"/>
                    <a:pt x="1385741" y="540031"/>
                  </a:cubicBezTo>
                  <a:lnTo>
                    <a:pt x="71368" y="540031"/>
                  </a:lnTo>
                  <a:cubicBezTo>
                    <a:pt x="31952" y="540031"/>
                    <a:pt x="0" y="508079"/>
                    <a:pt x="0" y="468664"/>
                  </a:cubicBezTo>
                  <a:lnTo>
                    <a:pt x="0" y="71368"/>
                  </a:lnTo>
                  <a:cubicBezTo>
                    <a:pt x="0" y="31952"/>
                    <a:pt x="31952" y="0"/>
                    <a:pt x="71368" y="0"/>
                  </a:cubicBezTo>
                  <a:close/>
                </a:path>
              </a:pathLst>
            </a:custGeom>
            <a:solidFill>
              <a:srgbClr val="FFFFFF"/>
            </a:solidFill>
            <a:ln w="38100" cap="rnd">
              <a:solidFill>
                <a:srgbClr val="000000"/>
              </a:solidFill>
              <a:prstDash val="solid"/>
              <a:round/>
            </a:ln>
          </p:spPr>
          <p:txBody>
            <a:bodyPr/>
            <a:lstStyle/>
            <a:p>
              <a:endParaRPr lang="en-GB" noProof="0"/>
            </a:p>
          </p:txBody>
        </p:sp>
        <p:sp>
          <p:nvSpPr>
            <p:cNvPr id="26" name="TextBox 26" descr="5 x 14-17 years old&#10;Basketball&#10;Waterpolo &#10;Handball &#10;"/>
            <p:cNvSpPr txBox="1"/>
            <p:nvPr/>
          </p:nvSpPr>
          <p:spPr>
            <a:xfrm>
              <a:off x="0" y="-66675"/>
              <a:ext cx="1457109" cy="606706"/>
            </a:xfrm>
            <a:prstGeom prst="rect">
              <a:avLst/>
            </a:prstGeom>
          </p:spPr>
          <p:txBody>
            <a:bodyPr lIns="50800" tIns="50800" rIns="50800" bIns="50800" rtlCol="0" anchor="ctr"/>
            <a:lstStyle/>
            <a:p>
              <a:pPr algn="ctr">
                <a:lnSpc>
                  <a:spcPts val="3639"/>
                </a:lnSpc>
              </a:pPr>
              <a:r>
                <a:rPr lang="en-GB" sz="2599" b="1" noProof="0" dirty="0">
                  <a:solidFill>
                    <a:srgbClr val="191919"/>
                  </a:solidFill>
                  <a:latin typeface="Arimo Bold"/>
                  <a:ea typeface="Arimo Bold"/>
                  <a:cs typeface="Arimo Bold"/>
                  <a:sym typeface="Arimo Bold"/>
                </a:rPr>
                <a:t>14-17 years old</a:t>
              </a:r>
            </a:p>
            <a:p>
              <a:pPr algn="ctr">
                <a:lnSpc>
                  <a:spcPts val="3639"/>
                </a:lnSpc>
              </a:pPr>
              <a:r>
                <a:rPr lang="en-GB" sz="2599" b="1" noProof="0" dirty="0">
                  <a:solidFill>
                    <a:srgbClr val="191919"/>
                  </a:solidFill>
                  <a:latin typeface="Arimo Bold"/>
                  <a:ea typeface="Arimo Bold"/>
                  <a:cs typeface="Arimo Bold"/>
                  <a:sym typeface="Arimo Bold"/>
                </a:rPr>
                <a:t>Basketball</a:t>
              </a:r>
            </a:p>
            <a:p>
              <a:pPr algn="ctr">
                <a:lnSpc>
                  <a:spcPts val="3639"/>
                </a:lnSpc>
              </a:pPr>
              <a:r>
                <a:rPr lang="en-GB" sz="2599" b="1" noProof="0" dirty="0" err="1">
                  <a:solidFill>
                    <a:srgbClr val="191919"/>
                  </a:solidFill>
                  <a:latin typeface="Arimo Bold"/>
                  <a:ea typeface="Arimo Bold"/>
                  <a:cs typeface="Arimo Bold"/>
                  <a:sym typeface="Arimo Bold"/>
                </a:rPr>
                <a:t>Waterpolo</a:t>
              </a:r>
              <a:r>
                <a:rPr lang="en-GB" sz="2599" b="1" noProof="0" dirty="0">
                  <a:solidFill>
                    <a:srgbClr val="191919"/>
                  </a:solidFill>
                  <a:latin typeface="Arimo Bold"/>
                  <a:ea typeface="Arimo Bold"/>
                  <a:cs typeface="Arimo Bold"/>
                  <a:sym typeface="Arimo Bold"/>
                </a:rPr>
                <a:t> </a:t>
              </a:r>
            </a:p>
            <a:p>
              <a:pPr algn="ctr">
                <a:lnSpc>
                  <a:spcPts val="3639"/>
                </a:lnSpc>
              </a:pPr>
              <a:r>
                <a:rPr lang="en-GB" sz="2599" b="1" noProof="0" dirty="0">
                  <a:solidFill>
                    <a:srgbClr val="191919"/>
                  </a:solidFill>
                  <a:latin typeface="Arimo Bold"/>
                  <a:ea typeface="Arimo Bold"/>
                  <a:cs typeface="Arimo Bold"/>
                  <a:sym typeface="Arimo Bold"/>
                </a:rPr>
                <a:t>Handball </a:t>
              </a:r>
            </a:p>
          </p:txBody>
        </p:sp>
      </p:grpSp>
      <p:sp>
        <p:nvSpPr>
          <p:cNvPr id="27" name="TextBox 27"/>
          <p:cNvSpPr txBox="1"/>
          <p:nvPr/>
        </p:nvSpPr>
        <p:spPr>
          <a:xfrm>
            <a:off x="170504" y="189659"/>
            <a:ext cx="12781313" cy="565150"/>
          </a:xfrm>
          <a:prstGeom prst="rect">
            <a:avLst/>
          </a:prstGeom>
        </p:spPr>
        <p:txBody>
          <a:bodyPr lIns="0" tIns="0" rIns="0" bIns="0" rtlCol="0" anchor="t">
            <a:spAutoFit/>
          </a:bodyPr>
          <a:lstStyle/>
          <a:p>
            <a:pPr algn="l">
              <a:lnSpc>
                <a:spcPts val="4399"/>
              </a:lnSpc>
            </a:pPr>
            <a:r>
              <a:rPr lang="en-GB" sz="3999" b="1" noProof="0">
                <a:solidFill>
                  <a:srgbClr val="141313">
                    <a:alpha val="19608"/>
                  </a:srgbClr>
                </a:solidFill>
                <a:latin typeface="Fira Sans Semi-Bold"/>
                <a:ea typeface="Fira Sans Semi-Bold"/>
                <a:cs typeface="Fira Sans Semi-Bold"/>
                <a:sym typeface="Fira Sans Semi-Bold"/>
              </a:rPr>
              <a:t>SEXUAL VIOLENCE IN SPORT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afe Spaces 4 Everyone logo"/>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3" name="Group 3"/>
          <p:cNvGrpSpPr/>
          <p:nvPr/>
        </p:nvGrpSpPr>
        <p:grpSpPr>
          <a:xfrm>
            <a:off x="391162" y="1297610"/>
            <a:ext cx="9538214" cy="1388842"/>
            <a:chOff x="0" y="0"/>
            <a:chExt cx="12717619" cy="1851789"/>
          </a:xfrm>
        </p:grpSpPr>
        <p:sp>
          <p:nvSpPr>
            <p:cNvPr id="4" name="Freeform 4">
              <a:extLst>
                <a:ext uri="{C183D7F6-B498-43B3-948B-1728B52AA6E4}">
                  <adec:decorative xmlns:adec="http://schemas.microsoft.com/office/drawing/2017/decorative" val="1"/>
                </a:ext>
              </a:extLst>
            </p:cNvPr>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5" name="TextBox 5" descr="TEAM SPORT: ‘SURVIVOR´ EXPERIENCES&#10;"/>
            <p:cNvSpPr txBox="1"/>
            <p:nvPr/>
          </p:nvSpPr>
          <p:spPr>
            <a:xfrm>
              <a:off x="1675341" y="0"/>
              <a:ext cx="11042278" cy="1851789"/>
            </a:xfrm>
            <a:prstGeom prst="rect">
              <a:avLst/>
            </a:prstGeom>
          </p:spPr>
          <p:txBody>
            <a:bodyPr lIns="0" tIns="0" rIns="0" bIns="0" rtlCol="0" anchor="t">
              <a:spAutoFit/>
            </a:bodyPr>
            <a:lstStyle/>
            <a:p>
              <a:pPr algn="l">
                <a:lnSpc>
                  <a:spcPts val="5458"/>
                </a:lnSpc>
              </a:pPr>
              <a:r>
                <a:rPr lang="en-GB" sz="4548" b="1" spc="136" noProof="0" dirty="0">
                  <a:solidFill>
                    <a:srgbClr val="000000"/>
                  </a:solidFill>
                  <a:latin typeface="Fira Sans Ultra-Bold"/>
                  <a:ea typeface="Fira Sans Ultra-Bold"/>
                  <a:cs typeface="Fira Sans Ultra-Bold"/>
                  <a:sym typeface="Fira Sans Ultra-Bold"/>
                </a:rPr>
                <a:t>TEAM SPORT: </a:t>
              </a:r>
              <a:r>
                <a:rPr lang="en-GB" sz="4548" b="1" spc="136" dirty="0">
                  <a:solidFill>
                    <a:srgbClr val="287777"/>
                  </a:solidFill>
                  <a:latin typeface="Fira Sans Ultra-Bold"/>
                  <a:ea typeface="Fira Sans Ultra-Bold"/>
                  <a:cs typeface="Fira Sans Ultra-Bold"/>
                  <a:sym typeface="Fira Sans Ultra-Bold"/>
                </a:rPr>
                <a:t>‘</a:t>
              </a:r>
              <a:r>
                <a:rPr lang="en-GB" sz="4548" b="1" spc="136" dirty="0">
                  <a:solidFill>
                    <a:srgbClr val="287777"/>
                  </a:solidFill>
                  <a:latin typeface="Fira Sans Ultra-Bold"/>
                  <a:sym typeface="Fira Sans Ultra-Bold"/>
                </a:rPr>
                <a:t>SURVIVOR</a:t>
              </a:r>
              <a:r>
                <a:rPr lang="en-GB" sz="4000" b="1" spc="136" noProof="0" dirty="0">
                  <a:solidFill>
                    <a:srgbClr val="287777"/>
                  </a:solidFill>
                  <a:latin typeface="Fira Sans Ultra-Bold"/>
                  <a:ea typeface="Fira Sans Ultra-Bold"/>
                  <a:cs typeface="Fira Sans Ultra-Bold"/>
                  <a:sym typeface="Fira Sans Ultra-Bold"/>
                </a:rPr>
                <a:t>´</a:t>
              </a:r>
              <a:r>
                <a:rPr lang="en-GB" sz="4548" b="1" spc="136" noProof="0" dirty="0">
                  <a:solidFill>
                    <a:srgbClr val="287777"/>
                  </a:solidFill>
                  <a:latin typeface="Fira Sans Ultra-Bold"/>
                  <a:ea typeface="Fira Sans Ultra-Bold"/>
                  <a:cs typeface="Fira Sans Ultra-Bold"/>
                  <a:sym typeface="Fira Sans Ultra-Bold"/>
                </a:rPr>
                <a:t> EXPERIENCES</a:t>
              </a:r>
            </a:p>
          </p:txBody>
        </p:sp>
      </p:grpSp>
      <p:grpSp>
        <p:nvGrpSpPr>
          <p:cNvPr id="6" name="Group 6"/>
          <p:cNvGrpSpPr/>
          <p:nvPr/>
        </p:nvGrpSpPr>
        <p:grpSpPr>
          <a:xfrm>
            <a:off x="1564819" y="3868098"/>
            <a:ext cx="12729681" cy="3097324"/>
            <a:chOff x="0" y="0"/>
            <a:chExt cx="3352673" cy="815756"/>
          </a:xfrm>
        </p:grpSpPr>
        <p:sp>
          <p:nvSpPr>
            <p:cNvPr id="7" name="Freeform 7"/>
            <p:cNvSpPr/>
            <p:nvPr/>
          </p:nvSpPr>
          <p:spPr>
            <a:xfrm>
              <a:off x="0" y="0"/>
              <a:ext cx="3352673" cy="815756"/>
            </a:xfrm>
            <a:custGeom>
              <a:avLst/>
              <a:gdLst/>
              <a:ahLst/>
              <a:cxnLst/>
              <a:rect l="l" t="t" r="r" b="b"/>
              <a:pathLst>
                <a:path w="3352673" h="815756">
                  <a:moveTo>
                    <a:pt x="0" y="0"/>
                  </a:moveTo>
                  <a:lnTo>
                    <a:pt x="3352673" y="0"/>
                  </a:lnTo>
                  <a:lnTo>
                    <a:pt x="3352673" y="815756"/>
                  </a:lnTo>
                  <a:lnTo>
                    <a:pt x="0" y="815756"/>
                  </a:lnTo>
                  <a:close/>
                </a:path>
              </a:pathLst>
            </a:custGeom>
            <a:solidFill>
              <a:srgbClr val="75B2B4"/>
            </a:solidFill>
            <a:ln w="38100" cap="sq">
              <a:solidFill>
                <a:srgbClr val="000000"/>
              </a:solidFill>
              <a:prstDash val="solid"/>
              <a:miter/>
            </a:ln>
          </p:spPr>
          <p:txBody>
            <a:bodyPr/>
            <a:lstStyle/>
            <a:p>
              <a:endParaRPr lang="en-GB" noProof="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8"/>
            <p:cNvSpPr txBox="1"/>
            <p:nvPr/>
          </p:nvSpPr>
          <p:spPr>
            <a:xfrm>
              <a:off x="0" y="-66675"/>
              <a:ext cx="3352673" cy="882431"/>
            </a:xfrm>
            <a:prstGeom prst="rect">
              <a:avLst/>
            </a:prstGeom>
          </p:spPr>
          <p:txBody>
            <a:bodyPr lIns="50800" tIns="50800" rIns="50800" bIns="50800" rtlCol="0" anchor="ctr"/>
            <a:lstStyle/>
            <a:p>
              <a:pPr algn="ctr">
                <a:lnSpc>
                  <a:spcPts val="4802"/>
                </a:lnSpc>
              </a:pPr>
              <a:endParaRPr lang="en-GB" sz="3430" noProof="0">
                <a:solidFill>
                  <a:srgbClr val="000000"/>
                </a:solidFill>
                <a:latin typeface="Open Sans" panose="020B0606030504020204" pitchFamily="34" charset="0"/>
                <a:ea typeface="Open Sans" panose="020B0606030504020204" pitchFamily="34" charset="0"/>
                <a:cs typeface="Open Sans" panose="020B0606030504020204" pitchFamily="34" charset="0"/>
                <a:sym typeface="Inter"/>
              </a:endParaRPr>
            </a:p>
          </p:txBody>
        </p:sp>
      </p:grpSp>
      <p:sp>
        <p:nvSpPr>
          <p:cNvPr id="9" name="Freeform 9" descr="Image of a brain">
            <a:extLst>
              <a:ext uri="{C183D7F6-B498-43B3-948B-1728B52AA6E4}">
                <adec:decorative xmlns:adec="http://schemas.microsoft.com/office/drawing/2017/decorative" val="0"/>
              </a:ext>
            </a:extLst>
          </p:cNvPr>
          <p:cNvSpPr/>
          <p:nvPr/>
        </p:nvSpPr>
        <p:spPr>
          <a:xfrm>
            <a:off x="14494903" y="6172200"/>
            <a:ext cx="3793097" cy="4114800"/>
          </a:xfrm>
          <a:custGeom>
            <a:avLst/>
            <a:gdLst/>
            <a:ahLst/>
            <a:cxnLst/>
            <a:rect l="l" t="t" r="r" b="b"/>
            <a:pathLst>
              <a:path w="3793097" h="4114800">
                <a:moveTo>
                  <a:pt x="0" y="0"/>
                </a:moveTo>
                <a:lnTo>
                  <a:pt x="3793097" y="0"/>
                </a:lnTo>
                <a:lnTo>
                  <a:pt x="379309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a:p>
        </p:txBody>
      </p:sp>
      <p:sp>
        <p:nvSpPr>
          <p:cNvPr id="10" name="TextBox 10"/>
          <p:cNvSpPr txBox="1"/>
          <p:nvPr/>
        </p:nvSpPr>
        <p:spPr>
          <a:xfrm>
            <a:off x="170504" y="189659"/>
            <a:ext cx="12781313" cy="565150"/>
          </a:xfrm>
          <a:prstGeom prst="rect">
            <a:avLst/>
          </a:prstGeom>
        </p:spPr>
        <p:txBody>
          <a:bodyPr lIns="0" tIns="0" rIns="0" bIns="0" rtlCol="0" anchor="t">
            <a:spAutoFit/>
          </a:bodyPr>
          <a:lstStyle/>
          <a:p>
            <a:pPr algn="l">
              <a:lnSpc>
                <a:spcPts val="4399"/>
              </a:lnSpc>
            </a:pPr>
            <a:r>
              <a:rPr lang="en-GB" sz="3999" b="1" noProof="0">
                <a:solidFill>
                  <a:srgbClr val="141313">
                    <a:alpha val="19608"/>
                  </a:srgbClr>
                </a:solidFill>
                <a:latin typeface="Fira Sans Semi-Bold"/>
                <a:ea typeface="Fira Sans Semi-Bold"/>
                <a:cs typeface="Fira Sans Semi-Bold"/>
                <a:sym typeface="Fira Sans Semi-Bold"/>
              </a:rPr>
              <a:t>SEXUAL VIOLENCE IN SPORT</a:t>
            </a:r>
          </a:p>
        </p:txBody>
      </p:sp>
      <p:sp>
        <p:nvSpPr>
          <p:cNvPr id="13" name="CuadroTexto 12" descr="HOW DO THESE SITUATIONS COME ABOUT?&#10;">
            <a:extLst>
              <a:ext uri="{FF2B5EF4-FFF2-40B4-BE49-F238E27FC236}">
                <a16:creationId xmlns:a16="http://schemas.microsoft.com/office/drawing/2014/main" id="{FD17DB43-EB04-E3EA-2DF9-B002CDEA05D8}"/>
              </a:ext>
            </a:extLst>
          </p:cNvPr>
          <p:cNvSpPr txBox="1"/>
          <p:nvPr/>
        </p:nvSpPr>
        <p:spPr>
          <a:xfrm>
            <a:off x="3200400" y="4955370"/>
            <a:ext cx="10480963" cy="707886"/>
          </a:xfrm>
          <a:prstGeom prst="rect">
            <a:avLst/>
          </a:prstGeom>
          <a:noFill/>
        </p:spPr>
        <p:txBody>
          <a:bodyPr wrap="square">
            <a:spAutoFit/>
          </a:bodyPr>
          <a:lstStyle/>
          <a:p>
            <a:pPr algn="l"/>
            <a:r>
              <a:rPr lang="en-GB" sz="4000" b="0" i="0" u="none" strike="noStrike" noProof="0" dirty="0">
                <a:solidFill>
                  <a:srgbClr val="000000"/>
                </a:solidFill>
                <a:effectLst/>
              </a:rPr>
              <a:t>HOW DO THESE SITUATIONS COME ABOUT?</a:t>
            </a:r>
          </a:p>
        </p:txBody>
      </p:sp>
      <p:sp>
        <p:nvSpPr>
          <p:cNvPr id="14" name="Rectángulo 13" descr="SPORT CULTURE&#10;">
            <a:extLst>
              <a:ext uri="{FF2B5EF4-FFF2-40B4-BE49-F238E27FC236}">
                <a16:creationId xmlns:a16="http://schemas.microsoft.com/office/drawing/2014/main" id="{7CDB40EF-A5E9-A0CA-8B4A-0274551B9530}"/>
              </a:ext>
            </a:extLst>
          </p:cNvPr>
          <p:cNvSpPr/>
          <p:nvPr/>
        </p:nvSpPr>
        <p:spPr>
          <a:xfrm>
            <a:off x="1676400" y="8814906"/>
            <a:ext cx="2248730" cy="824394"/>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noProof="0" dirty="0">
                <a:ln w="0"/>
                <a:solidFill>
                  <a:schemeClr val="tx1"/>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SPORT CULTURE</a:t>
            </a:r>
          </a:p>
        </p:txBody>
      </p:sp>
      <p:sp>
        <p:nvSpPr>
          <p:cNvPr id="15" name="Rectángulo 14" descr="GROOMING&#10;">
            <a:extLst>
              <a:ext uri="{FF2B5EF4-FFF2-40B4-BE49-F238E27FC236}">
                <a16:creationId xmlns:a16="http://schemas.microsoft.com/office/drawing/2014/main" id="{C90F5ACB-D675-BF7C-18AD-A47F393F61CE}"/>
              </a:ext>
            </a:extLst>
          </p:cNvPr>
          <p:cNvSpPr/>
          <p:nvPr/>
        </p:nvSpPr>
        <p:spPr>
          <a:xfrm>
            <a:off x="5436795" y="8753992"/>
            <a:ext cx="2248730" cy="885307"/>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noProof="0" dirty="0">
                <a:ln w="0"/>
                <a:solidFill>
                  <a:schemeClr val="tx1"/>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GROOMING</a:t>
            </a:r>
          </a:p>
        </p:txBody>
      </p:sp>
      <p:sp>
        <p:nvSpPr>
          <p:cNvPr id="16" name="Rectángulo 15" descr="GREY ZONES&#10;">
            <a:extLst>
              <a:ext uri="{FF2B5EF4-FFF2-40B4-BE49-F238E27FC236}">
                <a16:creationId xmlns:a16="http://schemas.microsoft.com/office/drawing/2014/main" id="{3875BDD0-B89F-119E-6ED8-2BD2EEEB0583}"/>
              </a:ext>
            </a:extLst>
          </p:cNvPr>
          <p:cNvSpPr/>
          <p:nvPr/>
        </p:nvSpPr>
        <p:spPr>
          <a:xfrm>
            <a:off x="9478112" y="8729006"/>
            <a:ext cx="2248730" cy="824394"/>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noProof="0" dirty="0">
                <a:ln w="0"/>
                <a:solidFill>
                  <a:schemeClr val="tx1"/>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GREY ZONES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9D52B-4C64-729A-019E-1B3E4FBE0FF9}"/>
            </a:ext>
          </a:extLst>
        </p:cNvPr>
        <p:cNvGrpSpPr/>
        <p:nvPr/>
      </p:nvGrpSpPr>
      <p:grpSpPr>
        <a:xfrm>
          <a:off x="0" y="0"/>
          <a:ext cx="0" cy="0"/>
          <a:chOff x="0" y="0"/>
          <a:chExt cx="0" cy="0"/>
        </a:xfrm>
      </p:grpSpPr>
      <p:sp>
        <p:nvSpPr>
          <p:cNvPr id="2" name="Freeform 2" descr="Safe Spaces 4 Everyone logo">
            <a:extLst>
              <a:ext uri="{FF2B5EF4-FFF2-40B4-BE49-F238E27FC236}">
                <a16:creationId xmlns:a16="http://schemas.microsoft.com/office/drawing/2014/main" id="{CBCEBEDD-B6CC-62E0-62CE-CF4F2EE54F64}"/>
              </a:ext>
            </a:extLst>
          </p:cNvPr>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3" name="Group 3">
            <a:extLst>
              <a:ext uri="{FF2B5EF4-FFF2-40B4-BE49-F238E27FC236}">
                <a16:creationId xmlns:a16="http://schemas.microsoft.com/office/drawing/2014/main" id="{83BD721D-E9BD-3BA1-46D1-179CD279DE87}"/>
              </a:ext>
            </a:extLst>
          </p:cNvPr>
          <p:cNvGrpSpPr/>
          <p:nvPr/>
        </p:nvGrpSpPr>
        <p:grpSpPr>
          <a:xfrm>
            <a:off x="2492529" y="4287414"/>
            <a:ext cx="13302943" cy="2888632"/>
            <a:chOff x="0" y="0"/>
            <a:chExt cx="3503656" cy="760792"/>
          </a:xfrm>
        </p:grpSpPr>
        <p:sp>
          <p:nvSpPr>
            <p:cNvPr id="4" name="Freeform 4">
              <a:extLst>
                <a:ext uri="{FF2B5EF4-FFF2-40B4-BE49-F238E27FC236}">
                  <a16:creationId xmlns:a16="http://schemas.microsoft.com/office/drawing/2014/main" id="{C06B0D5E-73F0-05F3-4F8E-53C1DE1E2290}"/>
                </a:ext>
              </a:extLst>
            </p:cNvPr>
            <p:cNvSpPr/>
            <p:nvPr/>
          </p:nvSpPr>
          <p:spPr>
            <a:xfrm>
              <a:off x="0" y="0"/>
              <a:ext cx="3503656" cy="760792"/>
            </a:xfrm>
            <a:custGeom>
              <a:avLst/>
              <a:gdLst/>
              <a:ahLst/>
              <a:cxnLst/>
              <a:rect l="l" t="t" r="r" b="b"/>
              <a:pathLst>
                <a:path w="3503656" h="760792">
                  <a:moveTo>
                    <a:pt x="29680" y="0"/>
                  </a:moveTo>
                  <a:lnTo>
                    <a:pt x="3473975" y="0"/>
                  </a:lnTo>
                  <a:cubicBezTo>
                    <a:pt x="3481847" y="0"/>
                    <a:pt x="3489396" y="3127"/>
                    <a:pt x="3494962" y="8693"/>
                  </a:cubicBezTo>
                  <a:cubicBezTo>
                    <a:pt x="3500529" y="14259"/>
                    <a:pt x="3503656" y="21809"/>
                    <a:pt x="3503656" y="29680"/>
                  </a:cubicBezTo>
                  <a:lnTo>
                    <a:pt x="3503656" y="731111"/>
                  </a:lnTo>
                  <a:cubicBezTo>
                    <a:pt x="3503656" y="738983"/>
                    <a:pt x="3500529" y="746533"/>
                    <a:pt x="3494962" y="752099"/>
                  </a:cubicBezTo>
                  <a:cubicBezTo>
                    <a:pt x="3489396" y="757665"/>
                    <a:pt x="3481847" y="760792"/>
                    <a:pt x="3473975" y="760792"/>
                  </a:cubicBezTo>
                  <a:lnTo>
                    <a:pt x="29680" y="760792"/>
                  </a:lnTo>
                  <a:cubicBezTo>
                    <a:pt x="21809" y="760792"/>
                    <a:pt x="14259" y="757665"/>
                    <a:pt x="8693" y="752099"/>
                  </a:cubicBezTo>
                  <a:cubicBezTo>
                    <a:pt x="3127" y="746533"/>
                    <a:pt x="0" y="738983"/>
                    <a:pt x="0" y="731111"/>
                  </a:cubicBezTo>
                  <a:lnTo>
                    <a:pt x="0" y="29680"/>
                  </a:lnTo>
                  <a:cubicBezTo>
                    <a:pt x="0" y="21809"/>
                    <a:pt x="3127" y="14259"/>
                    <a:pt x="8693" y="8693"/>
                  </a:cubicBezTo>
                  <a:cubicBezTo>
                    <a:pt x="14259" y="3127"/>
                    <a:pt x="21809" y="0"/>
                    <a:pt x="29680" y="0"/>
                  </a:cubicBezTo>
                  <a:close/>
                </a:path>
              </a:pathLst>
            </a:custGeom>
            <a:solidFill>
              <a:srgbClr val="D6F7F8"/>
            </a:solidFill>
          </p:spPr>
          <p:txBody>
            <a:bodyPr/>
            <a:lstStyle/>
            <a:p>
              <a:endParaRPr lang="en-GB" noProof="0"/>
            </a:p>
          </p:txBody>
        </p:sp>
        <p:sp>
          <p:nvSpPr>
            <p:cNvPr id="5" name="TextBox 5">
              <a:extLst>
                <a:ext uri="{FF2B5EF4-FFF2-40B4-BE49-F238E27FC236}">
                  <a16:creationId xmlns:a16="http://schemas.microsoft.com/office/drawing/2014/main" id="{28D7EEF6-80B1-1076-6933-CB7A406B36CF}"/>
                </a:ext>
              </a:extLst>
            </p:cNvPr>
            <p:cNvSpPr txBox="1"/>
            <p:nvPr/>
          </p:nvSpPr>
          <p:spPr>
            <a:xfrm>
              <a:off x="0" y="-66675"/>
              <a:ext cx="3503656" cy="827467"/>
            </a:xfrm>
            <a:prstGeom prst="rect">
              <a:avLst/>
            </a:prstGeom>
          </p:spPr>
          <p:txBody>
            <a:bodyPr lIns="50800" tIns="50800" rIns="50800" bIns="50800" rtlCol="0" anchor="ctr"/>
            <a:lstStyle/>
            <a:p>
              <a:pPr algn="ctr">
                <a:lnSpc>
                  <a:spcPts val="3639"/>
                </a:lnSpc>
              </a:pPr>
              <a:endParaRPr lang="en-GB" sz="2599" noProof="0">
                <a:solidFill>
                  <a:srgbClr val="191919"/>
                </a:solidFill>
                <a:latin typeface="Arimo"/>
                <a:ea typeface="Arimo"/>
                <a:cs typeface="Arimo"/>
                <a:sym typeface="Arimo"/>
              </a:endParaRPr>
            </a:p>
          </p:txBody>
        </p:sp>
      </p:grpSp>
      <p:sp>
        <p:nvSpPr>
          <p:cNvPr id="9" name="TextBox 9">
            <a:extLst>
              <a:ext uri="{FF2B5EF4-FFF2-40B4-BE49-F238E27FC236}">
                <a16:creationId xmlns:a16="http://schemas.microsoft.com/office/drawing/2014/main" id="{3A907E12-814C-36F7-5CEA-51CBE10A6BEA}"/>
              </a:ext>
            </a:extLst>
          </p:cNvPr>
          <p:cNvSpPr txBox="1"/>
          <p:nvPr/>
        </p:nvSpPr>
        <p:spPr>
          <a:xfrm>
            <a:off x="170504" y="151559"/>
            <a:ext cx="12781313" cy="676275"/>
          </a:xfrm>
          <a:prstGeom prst="rect">
            <a:avLst/>
          </a:prstGeom>
        </p:spPr>
        <p:txBody>
          <a:bodyPr lIns="0" tIns="0" rIns="0" bIns="0" rtlCol="0" anchor="t">
            <a:spAutoFit/>
          </a:bodyPr>
          <a:lstStyle/>
          <a:p>
            <a:pPr marL="0" lvl="0" indent="0" algn="l">
              <a:lnSpc>
                <a:spcPts val="5399"/>
              </a:lnSpc>
              <a:spcBef>
                <a:spcPct val="0"/>
              </a:spcBef>
            </a:pPr>
            <a:r>
              <a:rPr lang="en-GB" sz="4499" b="1" spc="134" noProof="0">
                <a:solidFill>
                  <a:srgbClr val="287777">
                    <a:alpha val="19608"/>
                  </a:srgbClr>
                </a:solidFill>
                <a:latin typeface="Fira Sans Ultra-Bold"/>
                <a:ea typeface="Fira Sans Ultra-Bold"/>
                <a:cs typeface="Fira Sans Ultra-Bold"/>
                <a:sym typeface="Fira Sans Ultra-Bold"/>
              </a:rPr>
              <a:t>SEXUAL </a:t>
            </a:r>
            <a:r>
              <a:rPr lang="en-GB" sz="4499" b="1" u="none" strike="noStrike" spc="134" noProof="0">
                <a:solidFill>
                  <a:srgbClr val="287777">
                    <a:alpha val="19608"/>
                  </a:srgbClr>
                </a:solidFill>
                <a:latin typeface="Fira Sans Ultra-Bold"/>
                <a:ea typeface="Fira Sans Ultra-Bold"/>
                <a:cs typeface="Fira Sans Ultra-Bold"/>
                <a:sym typeface="Fira Sans Ultra-Bold"/>
              </a:rPr>
              <a:t>VIOLENCE IN SPORT</a:t>
            </a:r>
          </a:p>
        </p:txBody>
      </p:sp>
      <p:grpSp>
        <p:nvGrpSpPr>
          <p:cNvPr id="10" name="Group 10">
            <a:extLst>
              <a:ext uri="{FF2B5EF4-FFF2-40B4-BE49-F238E27FC236}">
                <a16:creationId xmlns:a16="http://schemas.microsoft.com/office/drawing/2014/main" id="{4A263B46-4D44-55D4-5D1C-DA30D3A17E1A}"/>
              </a:ext>
            </a:extLst>
          </p:cNvPr>
          <p:cNvGrpSpPr/>
          <p:nvPr/>
        </p:nvGrpSpPr>
        <p:grpSpPr>
          <a:xfrm>
            <a:off x="10401696" y="792464"/>
            <a:ext cx="5100241" cy="1175483"/>
            <a:chOff x="0" y="0"/>
            <a:chExt cx="6800322" cy="1567311"/>
          </a:xfrm>
        </p:grpSpPr>
        <p:grpSp>
          <p:nvGrpSpPr>
            <p:cNvPr id="11" name="Group 11">
              <a:extLst>
                <a:ext uri="{FF2B5EF4-FFF2-40B4-BE49-F238E27FC236}">
                  <a16:creationId xmlns:a16="http://schemas.microsoft.com/office/drawing/2014/main" id="{FD6E9984-F1E5-A182-377C-936C1C4ABBD8}"/>
                </a:ext>
              </a:extLst>
            </p:cNvPr>
            <p:cNvGrpSpPr/>
            <p:nvPr/>
          </p:nvGrpSpPr>
          <p:grpSpPr>
            <a:xfrm rot="-5400000">
              <a:off x="3223914" y="-2167986"/>
              <a:ext cx="1249532" cy="5903284"/>
              <a:chOff x="0" y="0"/>
              <a:chExt cx="660400" cy="3119992"/>
            </a:xfrm>
          </p:grpSpPr>
          <p:sp>
            <p:nvSpPr>
              <p:cNvPr id="12" name="Freeform 12">
                <a:extLst>
                  <a:ext uri="{FF2B5EF4-FFF2-40B4-BE49-F238E27FC236}">
                    <a16:creationId xmlns:a16="http://schemas.microsoft.com/office/drawing/2014/main" id="{C1F01423-4201-E46A-E1E5-16FA6135E3D3}"/>
                  </a:ext>
                </a:extLst>
              </p:cNvPr>
              <p:cNvSpPr/>
              <p:nvPr/>
            </p:nvSpPr>
            <p:spPr>
              <a:xfrm>
                <a:off x="0" y="0"/>
                <a:ext cx="660400" cy="3119992"/>
              </a:xfrm>
              <a:custGeom>
                <a:avLst/>
                <a:gdLst/>
                <a:ahLst/>
                <a:cxnLst/>
                <a:rect l="l" t="t" r="r" b="b"/>
                <a:pathLst>
                  <a:path w="660400" h="3119992">
                    <a:moveTo>
                      <a:pt x="220252" y="3100923"/>
                    </a:moveTo>
                    <a:cubicBezTo>
                      <a:pt x="254109" y="3112436"/>
                      <a:pt x="292600" y="3119992"/>
                      <a:pt x="330378" y="3119992"/>
                    </a:cubicBezTo>
                    <a:cubicBezTo>
                      <a:pt x="368157" y="3119992"/>
                      <a:pt x="404509" y="3113515"/>
                      <a:pt x="438009" y="3102001"/>
                    </a:cubicBezTo>
                    <a:cubicBezTo>
                      <a:pt x="438723" y="3101641"/>
                      <a:pt x="439435" y="3101641"/>
                      <a:pt x="440148" y="3101282"/>
                    </a:cubicBezTo>
                    <a:cubicBezTo>
                      <a:pt x="565955" y="3055227"/>
                      <a:pt x="658618" y="2933613"/>
                      <a:pt x="660400" y="2740240"/>
                    </a:cubicBezTo>
                    <a:lnTo>
                      <a:pt x="660400" y="0"/>
                    </a:lnTo>
                    <a:lnTo>
                      <a:pt x="0" y="0"/>
                    </a:lnTo>
                    <a:lnTo>
                      <a:pt x="0" y="2738207"/>
                    </a:lnTo>
                    <a:cubicBezTo>
                      <a:pt x="1782" y="2934332"/>
                      <a:pt x="93019" y="3055947"/>
                      <a:pt x="220252" y="3100923"/>
                    </a:cubicBezTo>
                    <a:close/>
                  </a:path>
                </a:pathLst>
              </a:custGeom>
              <a:solidFill>
                <a:srgbClr val="DFDFDF"/>
              </a:solidFill>
            </p:spPr>
            <p:txBody>
              <a:bodyPr/>
              <a:lstStyle/>
              <a:p>
                <a:endParaRPr lang="en-GB" noProof="0"/>
              </a:p>
            </p:txBody>
          </p:sp>
          <p:sp>
            <p:nvSpPr>
              <p:cNvPr id="13" name="TextBox 13">
                <a:extLst>
                  <a:ext uri="{FF2B5EF4-FFF2-40B4-BE49-F238E27FC236}">
                    <a16:creationId xmlns:a16="http://schemas.microsoft.com/office/drawing/2014/main" id="{3A88142C-B15A-6DA5-C2F4-74A78DECE14C}"/>
                  </a:ext>
                </a:extLst>
              </p:cNvPr>
              <p:cNvSpPr txBox="1"/>
              <p:nvPr/>
            </p:nvSpPr>
            <p:spPr>
              <a:xfrm>
                <a:off x="0" y="-47625"/>
                <a:ext cx="660400" cy="3040617"/>
              </a:xfrm>
              <a:prstGeom prst="rect">
                <a:avLst/>
              </a:prstGeom>
            </p:spPr>
            <p:txBody>
              <a:bodyPr lIns="50800" tIns="50800" rIns="50800" bIns="50800" rtlCol="0" anchor="ctr"/>
              <a:lstStyle/>
              <a:p>
                <a:pPr algn="ctr">
                  <a:lnSpc>
                    <a:spcPts val="2659"/>
                  </a:lnSpc>
                </a:pPr>
                <a:endParaRPr lang="en-GB" noProof="0"/>
              </a:p>
            </p:txBody>
          </p:sp>
        </p:grpSp>
        <p:grpSp>
          <p:nvGrpSpPr>
            <p:cNvPr id="14" name="Group 14">
              <a:extLst>
                <a:ext uri="{FF2B5EF4-FFF2-40B4-BE49-F238E27FC236}">
                  <a16:creationId xmlns:a16="http://schemas.microsoft.com/office/drawing/2014/main" id="{050CDBAE-DDA6-7425-68BB-AE4441932894}"/>
                </a:ext>
              </a:extLst>
            </p:cNvPr>
            <p:cNvGrpSpPr/>
            <p:nvPr/>
          </p:nvGrpSpPr>
          <p:grpSpPr>
            <a:xfrm rot="5518667">
              <a:off x="25707" y="25707"/>
              <a:ext cx="1515897" cy="1515897"/>
              <a:chOff x="0" y="0"/>
              <a:chExt cx="812800" cy="812800"/>
            </a:xfrm>
          </p:grpSpPr>
          <p:sp>
            <p:nvSpPr>
              <p:cNvPr id="15" name="Freeform 15">
                <a:extLst>
                  <a:ext uri="{FF2B5EF4-FFF2-40B4-BE49-F238E27FC236}">
                    <a16:creationId xmlns:a16="http://schemas.microsoft.com/office/drawing/2014/main" id="{F41A3070-160A-F7AA-AEA5-56D3474E267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28575" cap="sq">
                <a:solidFill>
                  <a:srgbClr val="022A3D"/>
                </a:solidFill>
                <a:prstDash val="solid"/>
                <a:miter/>
              </a:ln>
            </p:spPr>
            <p:txBody>
              <a:bodyPr/>
              <a:lstStyle/>
              <a:p>
                <a:endParaRPr lang="en-GB" noProof="0"/>
              </a:p>
            </p:txBody>
          </p:sp>
          <p:sp>
            <p:nvSpPr>
              <p:cNvPr id="16" name="TextBox 16">
                <a:extLst>
                  <a:ext uri="{FF2B5EF4-FFF2-40B4-BE49-F238E27FC236}">
                    <a16:creationId xmlns:a16="http://schemas.microsoft.com/office/drawing/2014/main" id="{8322BDCB-7798-9466-5593-95B9160CAE6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lang="en-GB" noProof="0"/>
              </a:p>
            </p:txBody>
          </p:sp>
        </p:grpSp>
        <p:sp>
          <p:nvSpPr>
            <p:cNvPr id="17" name="Freeform 17">
              <a:extLst>
                <a:ext uri="{FF2B5EF4-FFF2-40B4-BE49-F238E27FC236}">
                  <a16:creationId xmlns:a16="http://schemas.microsoft.com/office/drawing/2014/main" id="{5131F1FD-1A9B-E7B5-E9E5-93CC7E60DAF2}"/>
                </a:ext>
              </a:extLst>
            </p:cNvPr>
            <p:cNvSpPr/>
            <p:nvPr/>
          </p:nvSpPr>
          <p:spPr>
            <a:xfrm>
              <a:off x="281578" y="124039"/>
              <a:ext cx="949462" cy="1249292"/>
            </a:xfrm>
            <a:custGeom>
              <a:avLst/>
              <a:gdLst/>
              <a:ahLst/>
              <a:cxnLst/>
              <a:rect l="l" t="t" r="r" b="b"/>
              <a:pathLst>
                <a:path w="949462" h="1249292">
                  <a:moveTo>
                    <a:pt x="0" y="0"/>
                  </a:moveTo>
                  <a:lnTo>
                    <a:pt x="949462" y="0"/>
                  </a:lnTo>
                  <a:lnTo>
                    <a:pt x="949462" y="1249292"/>
                  </a:lnTo>
                  <a:lnTo>
                    <a:pt x="0" y="12492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18" name="TextBox 18" descr="sport culture = ">
              <a:extLst>
                <a:ext uri="{FF2B5EF4-FFF2-40B4-BE49-F238E27FC236}">
                  <a16:creationId xmlns:a16="http://schemas.microsoft.com/office/drawing/2014/main" id="{93F1E425-9E01-E958-37AC-C1FD84F03E4A}"/>
                </a:ext>
                <a:ext uri="{C183D7F6-B498-43B3-948B-1728B52AA6E4}">
                  <adec:decorative xmlns:adec="http://schemas.microsoft.com/office/drawing/2017/decorative" val="0"/>
                </a:ext>
              </a:extLst>
            </p:cNvPr>
            <p:cNvSpPr txBox="1"/>
            <p:nvPr/>
          </p:nvSpPr>
          <p:spPr>
            <a:xfrm>
              <a:off x="1592514" y="397446"/>
              <a:ext cx="4601853" cy="705744"/>
            </a:xfrm>
            <a:prstGeom prst="rect">
              <a:avLst/>
            </a:prstGeom>
          </p:spPr>
          <p:txBody>
            <a:bodyPr lIns="0" tIns="0" rIns="0" bIns="0" rtlCol="0" anchor="t">
              <a:spAutoFit/>
            </a:bodyPr>
            <a:lstStyle/>
            <a:p>
              <a:pPr algn="ctr">
                <a:lnSpc>
                  <a:spcPts val="4412"/>
                </a:lnSpc>
                <a:spcBef>
                  <a:spcPct val="0"/>
                </a:spcBef>
              </a:pPr>
              <a:r>
                <a:rPr lang="en-GB" sz="3151" b="1" noProof="0" dirty="0">
                  <a:solidFill>
                    <a:srgbClr val="191919"/>
                  </a:solidFill>
                  <a:latin typeface="Inter Bold"/>
                  <a:ea typeface="Inter Bold"/>
                  <a:cs typeface="Inter Bold"/>
                  <a:sym typeface="Inter Bold"/>
                </a:rPr>
                <a:t>SPORT CULTURE</a:t>
              </a:r>
            </a:p>
          </p:txBody>
        </p:sp>
      </p:grpSp>
      <p:grpSp>
        <p:nvGrpSpPr>
          <p:cNvPr id="19" name="Group 19">
            <a:extLst>
              <a:ext uri="{FF2B5EF4-FFF2-40B4-BE49-F238E27FC236}">
                <a16:creationId xmlns:a16="http://schemas.microsoft.com/office/drawing/2014/main" id="{C9FA1D7B-68F8-CD48-329E-E325BEFD0166}"/>
              </a:ext>
            </a:extLst>
          </p:cNvPr>
          <p:cNvGrpSpPr/>
          <p:nvPr/>
        </p:nvGrpSpPr>
        <p:grpSpPr>
          <a:xfrm>
            <a:off x="580855" y="1380206"/>
            <a:ext cx="9538214" cy="789108"/>
            <a:chOff x="0" y="0"/>
            <a:chExt cx="12717619" cy="1052144"/>
          </a:xfrm>
        </p:grpSpPr>
        <p:sp>
          <p:nvSpPr>
            <p:cNvPr id="20" name="Freeform 20">
              <a:extLst>
                <a:ext uri="{FF2B5EF4-FFF2-40B4-BE49-F238E27FC236}">
                  <a16:creationId xmlns:a16="http://schemas.microsoft.com/office/drawing/2014/main" id="{E55576D9-96C3-8D8D-2C50-020F57E302BF}"/>
                </a:ext>
                <a:ext uri="{C183D7F6-B498-43B3-948B-1728B52AA6E4}">
                  <adec:decorative xmlns:adec="http://schemas.microsoft.com/office/drawing/2017/decorative" val="1"/>
                </a:ext>
              </a:extLst>
            </p:cNvPr>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a:p>
          </p:txBody>
        </p:sp>
        <p:sp>
          <p:nvSpPr>
            <p:cNvPr id="21" name="TextBox 21" descr="HOW THEY HAPPEN&#10;">
              <a:extLst>
                <a:ext uri="{FF2B5EF4-FFF2-40B4-BE49-F238E27FC236}">
                  <a16:creationId xmlns:a16="http://schemas.microsoft.com/office/drawing/2014/main" id="{4973FB3A-C9FD-1495-7BEF-AB849B13BF1C}"/>
                </a:ext>
              </a:extLst>
            </p:cNvPr>
            <p:cNvSpPr txBox="1"/>
            <p:nvPr/>
          </p:nvSpPr>
          <p:spPr>
            <a:xfrm>
              <a:off x="1675341" y="0"/>
              <a:ext cx="11042278" cy="911360"/>
            </a:xfrm>
            <a:prstGeom prst="rect">
              <a:avLst/>
            </a:prstGeom>
          </p:spPr>
          <p:txBody>
            <a:bodyPr lIns="0" tIns="0" rIns="0" bIns="0" rtlCol="0" anchor="t">
              <a:spAutoFit/>
            </a:bodyPr>
            <a:lstStyle/>
            <a:p>
              <a:pPr algn="l">
                <a:lnSpc>
                  <a:spcPts val="5458"/>
                </a:lnSpc>
              </a:pPr>
              <a:r>
                <a:rPr lang="en-GB" sz="4548" b="1" spc="136" noProof="0" dirty="0">
                  <a:latin typeface="Fira Sans Ultra-Bold"/>
                  <a:ea typeface="Fira Sans Ultra-Bold"/>
                  <a:cs typeface="Fira Sans Ultra-Bold"/>
                  <a:sym typeface="Fira Sans Ultra-Bold"/>
                </a:rPr>
                <a:t>HOW THEY HAPPEN</a:t>
              </a:r>
            </a:p>
          </p:txBody>
        </p:sp>
      </p:grpSp>
      <p:sp>
        <p:nvSpPr>
          <p:cNvPr id="24" name="CuadroTexto 23" descr="This is defined as a social bond where a particular group identifies with an activity inherent to sport&#10;">
            <a:extLst>
              <a:ext uri="{FF2B5EF4-FFF2-40B4-BE49-F238E27FC236}">
                <a16:creationId xmlns:a16="http://schemas.microsoft.com/office/drawing/2014/main" id="{B8DBAF35-8AC9-6832-7763-4F6F77542BCA}"/>
              </a:ext>
            </a:extLst>
          </p:cNvPr>
          <p:cNvSpPr txBox="1"/>
          <p:nvPr/>
        </p:nvSpPr>
        <p:spPr>
          <a:xfrm>
            <a:off x="3048000" y="4816871"/>
            <a:ext cx="11353799" cy="1938992"/>
          </a:xfrm>
          <a:prstGeom prst="rect">
            <a:avLst/>
          </a:prstGeom>
          <a:noFill/>
        </p:spPr>
        <p:txBody>
          <a:bodyPr wrap="square">
            <a:spAutoFit/>
          </a:bodyPr>
          <a:lstStyle/>
          <a:p>
            <a:pPr algn="ctr"/>
            <a:r>
              <a:rPr lang="en-GB" sz="4000" noProof="0" dirty="0">
                <a:latin typeface="Open Sans" panose="020B0606030504020204" pitchFamily="34" charset="0"/>
                <a:ea typeface="Open Sans" panose="020B0606030504020204" pitchFamily="34" charset="0"/>
                <a:cs typeface="Open Sans" panose="020B0606030504020204" pitchFamily="34" charset="0"/>
              </a:rPr>
              <a:t>This is defined as a social bond where a particular group identifies with an activity inherent to sport</a:t>
            </a:r>
          </a:p>
        </p:txBody>
      </p:sp>
    </p:spTree>
    <p:extLst>
      <p:ext uri="{BB962C8B-B14F-4D97-AF65-F5344CB8AC3E}">
        <p14:creationId xmlns:p14="http://schemas.microsoft.com/office/powerpoint/2010/main" val="1372412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afe Spaces 4 Everyone logo"/>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3" name="Group 3"/>
          <p:cNvGrpSpPr/>
          <p:nvPr/>
        </p:nvGrpSpPr>
        <p:grpSpPr>
          <a:xfrm>
            <a:off x="2492529" y="3304178"/>
            <a:ext cx="13302943" cy="3871868"/>
            <a:chOff x="0" y="0"/>
            <a:chExt cx="3503656" cy="760792"/>
          </a:xfrm>
        </p:grpSpPr>
        <p:sp>
          <p:nvSpPr>
            <p:cNvPr id="4" name="Freeform 4"/>
            <p:cNvSpPr/>
            <p:nvPr/>
          </p:nvSpPr>
          <p:spPr>
            <a:xfrm>
              <a:off x="0" y="0"/>
              <a:ext cx="3503656" cy="760792"/>
            </a:xfrm>
            <a:custGeom>
              <a:avLst/>
              <a:gdLst/>
              <a:ahLst/>
              <a:cxnLst/>
              <a:rect l="l" t="t" r="r" b="b"/>
              <a:pathLst>
                <a:path w="3503656" h="760792">
                  <a:moveTo>
                    <a:pt x="29680" y="0"/>
                  </a:moveTo>
                  <a:lnTo>
                    <a:pt x="3473975" y="0"/>
                  </a:lnTo>
                  <a:cubicBezTo>
                    <a:pt x="3481847" y="0"/>
                    <a:pt x="3489396" y="3127"/>
                    <a:pt x="3494962" y="8693"/>
                  </a:cubicBezTo>
                  <a:cubicBezTo>
                    <a:pt x="3500529" y="14259"/>
                    <a:pt x="3503656" y="21809"/>
                    <a:pt x="3503656" y="29680"/>
                  </a:cubicBezTo>
                  <a:lnTo>
                    <a:pt x="3503656" y="731111"/>
                  </a:lnTo>
                  <a:cubicBezTo>
                    <a:pt x="3503656" y="738983"/>
                    <a:pt x="3500529" y="746533"/>
                    <a:pt x="3494962" y="752099"/>
                  </a:cubicBezTo>
                  <a:cubicBezTo>
                    <a:pt x="3489396" y="757665"/>
                    <a:pt x="3481847" y="760792"/>
                    <a:pt x="3473975" y="760792"/>
                  </a:cubicBezTo>
                  <a:lnTo>
                    <a:pt x="29680" y="760792"/>
                  </a:lnTo>
                  <a:cubicBezTo>
                    <a:pt x="21809" y="760792"/>
                    <a:pt x="14259" y="757665"/>
                    <a:pt x="8693" y="752099"/>
                  </a:cubicBezTo>
                  <a:cubicBezTo>
                    <a:pt x="3127" y="746533"/>
                    <a:pt x="0" y="738983"/>
                    <a:pt x="0" y="731111"/>
                  </a:cubicBezTo>
                  <a:lnTo>
                    <a:pt x="0" y="29680"/>
                  </a:lnTo>
                  <a:cubicBezTo>
                    <a:pt x="0" y="21809"/>
                    <a:pt x="3127" y="14259"/>
                    <a:pt x="8693" y="8693"/>
                  </a:cubicBezTo>
                  <a:cubicBezTo>
                    <a:pt x="14259" y="3127"/>
                    <a:pt x="21809" y="0"/>
                    <a:pt x="29680" y="0"/>
                  </a:cubicBezTo>
                  <a:close/>
                </a:path>
              </a:pathLst>
            </a:custGeom>
            <a:solidFill>
              <a:srgbClr val="D6F7F8"/>
            </a:solidFill>
          </p:spPr>
          <p:txBody>
            <a:bodyPr/>
            <a:lstStyle/>
            <a:p>
              <a:endParaRPr lang="en-GB" noProof="0"/>
            </a:p>
          </p:txBody>
        </p:sp>
        <p:sp>
          <p:nvSpPr>
            <p:cNvPr id="5" name="TextBox 5" descr="quote: A culture was created there of relationships between coaches and players that was like something to create a team or whatever, which made you not distinguish the limits and now I think about it, they were violence&#10;&#10;FEMALE - BASKETBALL PLAYER&#10;"/>
            <p:cNvSpPr txBox="1"/>
            <p:nvPr/>
          </p:nvSpPr>
          <p:spPr>
            <a:xfrm>
              <a:off x="0" y="-66675"/>
              <a:ext cx="3503656" cy="827467"/>
            </a:xfrm>
            <a:prstGeom prst="rect">
              <a:avLst/>
            </a:prstGeom>
          </p:spPr>
          <p:txBody>
            <a:bodyPr lIns="50800" tIns="50800" rIns="50800" bIns="50800" rtlCol="0" anchor="ctr"/>
            <a:lstStyle/>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A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culture</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was created there of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relationships between coaches and players</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that was like something to create a team or whatever,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which made you not distinguish the limits</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and now I think about it, they were violence</a:t>
              </a:r>
            </a:p>
            <a:p>
              <a:pPr algn="ctr">
                <a:lnSpc>
                  <a:spcPts val="3639"/>
                </a:lnSpc>
              </a:pPr>
              <a:endPar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endParaRPr>
            </a:p>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FEMALE - BASKETBALL PLAYER</a:t>
              </a:r>
            </a:p>
            <a:p>
              <a:pPr algn="ctr">
                <a:lnSpc>
                  <a:spcPts val="3639"/>
                </a:lnSpc>
              </a:pPr>
              <a:endPar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endParaRPr>
            </a:p>
          </p:txBody>
        </p:sp>
      </p:grpSp>
      <p:grpSp>
        <p:nvGrpSpPr>
          <p:cNvPr id="6" name="Group 6"/>
          <p:cNvGrpSpPr/>
          <p:nvPr/>
        </p:nvGrpSpPr>
        <p:grpSpPr>
          <a:xfrm>
            <a:off x="1028700" y="8311007"/>
            <a:ext cx="4838700" cy="947293"/>
            <a:chOff x="0" y="0"/>
            <a:chExt cx="1091289" cy="249493"/>
          </a:xfrm>
        </p:grpSpPr>
        <p:sp>
          <p:nvSpPr>
            <p:cNvPr id="7" name="Freeform 7"/>
            <p:cNvSpPr/>
            <p:nvPr/>
          </p:nvSpPr>
          <p:spPr>
            <a:xfrm>
              <a:off x="0" y="0"/>
              <a:ext cx="1091289" cy="249493"/>
            </a:xfrm>
            <a:custGeom>
              <a:avLst/>
              <a:gdLst/>
              <a:ahLst/>
              <a:cxnLst/>
              <a:rect l="l" t="t" r="r" b="b"/>
              <a:pathLst>
                <a:path w="1091289" h="249493">
                  <a:moveTo>
                    <a:pt x="95291" y="0"/>
                  </a:moveTo>
                  <a:lnTo>
                    <a:pt x="995998" y="0"/>
                  </a:lnTo>
                  <a:cubicBezTo>
                    <a:pt x="1048626" y="0"/>
                    <a:pt x="1091289" y="42663"/>
                    <a:pt x="1091289" y="95291"/>
                  </a:cubicBezTo>
                  <a:lnTo>
                    <a:pt x="1091289" y="154202"/>
                  </a:lnTo>
                  <a:cubicBezTo>
                    <a:pt x="1091289" y="179474"/>
                    <a:pt x="1081249" y="203712"/>
                    <a:pt x="1063379" y="221583"/>
                  </a:cubicBezTo>
                  <a:cubicBezTo>
                    <a:pt x="1045508" y="239453"/>
                    <a:pt x="1021271" y="249493"/>
                    <a:pt x="995998" y="249493"/>
                  </a:cubicBezTo>
                  <a:lnTo>
                    <a:pt x="95291" y="249493"/>
                  </a:lnTo>
                  <a:cubicBezTo>
                    <a:pt x="70018" y="249493"/>
                    <a:pt x="45781" y="239453"/>
                    <a:pt x="27910" y="221583"/>
                  </a:cubicBezTo>
                  <a:cubicBezTo>
                    <a:pt x="10040" y="203712"/>
                    <a:pt x="0" y="179474"/>
                    <a:pt x="0" y="154202"/>
                  </a:cubicBezTo>
                  <a:lnTo>
                    <a:pt x="0" y="95291"/>
                  </a:lnTo>
                  <a:cubicBezTo>
                    <a:pt x="0" y="70018"/>
                    <a:pt x="10040" y="45781"/>
                    <a:pt x="27910" y="27910"/>
                  </a:cubicBezTo>
                  <a:cubicBezTo>
                    <a:pt x="45781" y="10040"/>
                    <a:pt x="70018" y="0"/>
                    <a:pt x="95291" y="0"/>
                  </a:cubicBezTo>
                  <a:close/>
                </a:path>
              </a:pathLst>
            </a:custGeom>
            <a:solidFill>
              <a:srgbClr val="DFDFDF"/>
            </a:solidFill>
          </p:spPr>
          <p:txBody>
            <a:bodyPr/>
            <a:lstStyle/>
            <a:p>
              <a:endParaRPr lang="en-GB" noProof="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8" descr="Normalisation of situations&#10;"/>
            <p:cNvSpPr txBox="1"/>
            <p:nvPr/>
          </p:nvSpPr>
          <p:spPr>
            <a:xfrm>
              <a:off x="0" y="-66675"/>
              <a:ext cx="1091289" cy="316168"/>
            </a:xfrm>
            <a:prstGeom prst="rect">
              <a:avLst/>
            </a:prstGeom>
          </p:spPr>
          <p:txBody>
            <a:bodyPr lIns="50800" tIns="50800" rIns="50800" bIns="50800" rtlCol="0" anchor="ctr"/>
            <a:lstStyle/>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Normalisation of situations</a:t>
              </a:r>
            </a:p>
          </p:txBody>
        </p:sp>
      </p:grpSp>
      <p:sp>
        <p:nvSpPr>
          <p:cNvPr id="9" name="TextBox 9"/>
          <p:cNvSpPr txBox="1"/>
          <p:nvPr/>
        </p:nvSpPr>
        <p:spPr>
          <a:xfrm>
            <a:off x="170504" y="151559"/>
            <a:ext cx="12781313" cy="676275"/>
          </a:xfrm>
          <a:prstGeom prst="rect">
            <a:avLst/>
          </a:prstGeom>
        </p:spPr>
        <p:txBody>
          <a:bodyPr lIns="0" tIns="0" rIns="0" bIns="0" rtlCol="0" anchor="t">
            <a:spAutoFit/>
          </a:bodyPr>
          <a:lstStyle/>
          <a:p>
            <a:pPr marL="0" lvl="0" indent="0" algn="l">
              <a:lnSpc>
                <a:spcPts val="5399"/>
              </a:lnSpc>
              <a:spcBef>
                <a:spcPct val="0"/>
              </a:spcBef>
            </a:pPr>
            <a:r>
              <a:rPr lang="en-GB" sz="4499" b="1" spc="134" noProof="0">
                <a:solidFill>
                  <a:srgbClr val="287777">
                    <a:alpha val="19608"/>
                  </a:srgbClr>
                </a:solidFill>
                <a:latin typeface="Fira Sans Ultra-Bold"/>
                <a:ea typeface="Fira Sans Ultra-Bold"/>
                <a:cs typeface="Fira Sans Ultra-Bold"/>
                <a:sym typeface="Fira Sans Ultra-Bold"/>
              </a:rPr>
              <a:t>SEXUAL </a:t>
            </a:r>
            <a:r>
              <a:rPr lang="en-GB" sz="4499" b="1" u="none" strike="noStrike" spc="134" noProof="0">
                <a:solidFill>
                  <a:srgbClr val="287777">
                    <a:alpha val="19608"/>
                  </a:srgbClr>
                </a:solidFill>
                <a:latin typeface="Fira Sans Ultra-Bold"/>
                <a:ea typeface="Fira Sans Ultra-Bold"/>
                <a:cs typeface="Fira Sans Ultra-Bold"/>
                <a:sym typeface="Fira Sans Ultra-Bold"/>
              </a:rPr>
              <a:t>VIOLENCE IN SPORT</a:t>
            </a:r>
          </a:p>
        </p:txBody>
      </p:sp>
      <p:grpSp>
        <p:nvGrpSpPr>
          <p:cNvPr id="10" name="Group 10"/>
          <p:cNvGrpSpPr/>
          <p:nvPr/>
        </p:nvGrpSpPr>
        <p:grpSpPr>
          <a:xfrm>
            <a:off x="10401696" y="792464"/>
            <a:ext cx="5100241" cy="1175483"/>
            <a:chOff x="0" y="0"/>
            <a:chExt cx="6800322" cy="1567311"/>
          </a:xfrm>
        </p:grpSpPr>
        <p:grpSp>
          <p:nvGrpSpPr>
            <p:cNvPr id="11" name="Group 11"/>
            <p:cNvGrpSpPr/>
            <p:nvPr/>
          </p:nvGrpSpPr>
          <p:grpSpPr>
            <a:xfrm rot="-5400000">
              <a:off x="3223914" y="-2167986"/>
              <a:ext cx="1249532" cy="5903284"/>
              <a:chOff x="0" y="0"/>
              <a:chExt cx="660400" cy="3119992"/>
            </a:xfrm>
          </p:grpSpPr>
          <p:sp>
            <p:nvSpPr>
              <p:cNvPr id="12" name="Freeform 12"/>
              <p:cNvSpPr/>
              <p:nvPr/>
            </p:nvSpPr>
            <p:spPr>
              <a:xfrm>
                <a:off x="0" y="0"/>
                <a:ext cx="660400" cy="3119992"/>
              </a:xfrm>
              <a:custGeom>
                <a:avLst/>
                <a:gdLst/>
                <a:ahLst/>
                <a:cxnLst/>
                <a:rect l="l" t="t" r="r" b="b"/>
                <a:pathLst>
                  <a:path w="660400" h="3119992">
                    <a:moveTo>
                      <a:pt x="220252" y="3100923"/>
                    </a:moveTo>
                    <a:cubicBezTo>
                      <a:pt x="254109" y="3112436"/>
                      <a:pt x="292600" y="3119992"/>
                      <a:pt x="330378" y="3119992"/>
                    </a:cubicBezTo>
                    <a:cubicBezTo>
                      <a:pt x="368157" y="3119992"/>
                      <a:pt x="404509" y="3113515"/>
                      <a:pt x="438009" y="3102001"/>
                    </a:cubicBezTo>
                    <a:cubicBezTo>
                      <a:pt x="438723" y="3101641"/>
                      <a:pt x="439435" y="3101641"/>
                      <a:pt x="440148" y="3101282"/>
                    </a:cubicBezTo>
                    <a:cubicBezTo>
                      <a:pt x="565955" y="3055227"/>
                      <a:pt x="658618" y="2933613"/>
                      <a:pt x="660400" y="2740240"/>
                    </a:cubicBezTo>
                    <a:lnTo>
                      <a:pt x="660400" y="0"/>
                    </a:lnTo>
                    <a:lnTo>
                      <a:pt x="0" y="0"/>
                    </a:lnTo>
                    <a:lnTo>
                      <a:pt x="0" y="2738207"/>
                    </a:lnTo>
                    <a:cubicBezTo>
                      <a:pt x="1782" y="2934332"/>
                      <a:pt x="93019" y="3055947"/>
                      <a:pt x="220252" y="3100923"/>
                    </a:cubicBezTo>
                    <a:close/>
                  </a:path>
                </a:pathLst>
              </a:custGeom>
              <a:solidFill>
                <a:srgbClr val="DFDFDF"/>
              </a:solidFill>
            </p:spPr>
            <p:txBody>
              <a:bodyPr/>
              <a:lstStyle/>
              <a:p>
                <a:endParaRPr lang="en-GB" noProof="0"/>
              </a:p>
            </p:txBody>
          </p:sp>
          <p:sp>
            <p:nvSpPr>
              <p:cNvPr id="13" name="TextBox 13"/>
              <p:cNvSpPr txBox="1"/>
              <p:nvPr/>
            </p:nvSpPr>
            <p:spPr>
              <a:xfrm>
                <a:off x="0" y="-47625"/>
                <a:ext cx="660400" cy="3040617"/>
              </a:xfrm>
              <a:prstGeom prst="rect">
                <a:avLst/>
              </a:prstGeom>
            </p:spPr>
            <p:txBody>
              <a:bodyPr lIns="50800" tIns="50800" rIns="50800" bIns="50800" rtlCol="0" anchor="ctr"/>
              <a:lstStyle/>
              <a:p>
                <a:pPr algn="ctr">
                  <a:lnSpc>
                    <a:spcPts val="2659"/>
                  </a:lnSpc>
                </a:pPr>
                <a:endParaRPr lang="en-GB" noProof="0"/>
              </a:p>
            </p:txBody>
          </p:sp>
        </p:grpSp>
        <p:grpSp>
          <p:nvGrpSpPr>
            <p:cNvPr id="14" name="Group 14"/>
            <p:cNvGrpSpPr/>
            <p:nvPr/>
          </p:nvGrpSpPr>
          <p:grpSpPr>
            <a:xfrm rot="5518667">
              <a:off x="25707" y="25707"/>
              <a:ext cx="1515897" cy="151589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28575" cap="sq">
                <a:solidFill>
                  <a:srgbClr val="022A3D"/>
                </a:solidFill>
                <a:prstDash val="solid"/>
                <a:miter/>
              </a:ln>
            </p:spPr>
            <p:txBody>
              <a:bodyPr/>
              <a:lstStyle/>
              <a:p>
                <a:endParaRPr lang="en-GB" noProof="0"/>
              </a:p>
            </p:txBody>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lang="en-GB" noProof="0"/>
              </a:p>
            </p:txBody>
          </p:sp>
        </p:grpSp>
        <p:sp>
          <p:nvSpPr>
            <p:cNvPr id="17" name="Freeform 17"/>
            <p:cNvSpPr/>
            <p:nvPr/>
          </p:nvSpPr>
          <p:spPr>
            <a:xfrm>
              <a:off x="281578" y="124039"/>
              <a:ext cx="949462" cy="1249292"/>
            </a:xfrm>
            <a:custGeom>
              <a:avLst/>
              <a:gdLst/>
              <a:ahLst/>
              <a:cxnLst/>
              <a:rect l="l" t="t" r="r" b="b"/>
              <a:pathLst>
                <a:path w="949462" h="1249292">
                  <a:moveTo>
                    <a:pt x="0" y="0"/>
                  </a:moveTo>
                  <a:lnTo>
                    <a:pt x="949462" y="0"/>
                  </a:lnTo>
                  <a:lnTo>
                    <a:pt x="949462" y="1249292"/>
                  </a:lnTo>
                  <a:lnTo>
                    <a:pt x="0" y="12492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18" name="TextBox 18">
              <a:extLst>
                <a:ext uri="{C183D7F6-B498-43B3-948B-1728B52AA6E4}">
                  <adec:decorative xmlns:adec="http://schemas.microsoft.com/office/drawing/2017/decorative" val="1"/>
                </a:ext>
              </a:extLst>
            </p:cNvPr>
            <p:cNvSpPr txBox="1"/>
            <p:nvPr/>
          </p:nvSpPr>
          <p:spPr>
            <a:xfrm>
              <a:off x="1592514" y="397446"/>
              <a:ext cx="4601853" cy="705744"/>
            </a:xfrm>
            <a:prstGeom prst="rect">
              <a:avLst/>
            </a:prstGeom>
          </p:spPr>
          <p:txBody>
            <a:bodyPr lIns="0" tIns="0" rIns="0" bIns="0" rtlCol="0" anchor="t">
              <a:spAutoFit/>
            </a:bodyPr>
            <a:lstStyle/>
            <a:p>
              <a:pPr algn="ctr">
                <a:lnSpc>
                  <a:spcPts val="4412"/>
                </a:lnSpc>
                <a:spcBef>
                  <a:spcPct val="0"/>
                </a:spcBef>
              </a:pPr>
              <a:r>
                <a:rPr lang="en-GB" sz="3151" b="1" noProof="0" dirty="0">
                  <a:solidFill>
                    <a:srgbClr val="191919"/>
                  </a:solidFill>
                  <a:latin typeface="Inter Bold"/>
                  <a:ea typeface="Inter Bold"/>
                  <a:cs typeface="Inter Bold"/>
                  <a:sym typeface="Inter Bold"/>
                </a:rPr>
                <a:t>SPORT CULTURE</a:t>
              </a:r>
            </a:p>
          </p:txBody>
        </p:sp>
      </p:grpSp>
      <p:grpSp>
        <p:nvGrpSpPr>
          <p:cNvPr id="19" name="Group 19">
            <a:extLst>
              <a:ext uri="{C183D7F6-B498-43B3-948B-1728B52AA6E4}">
                <adec:decorative xmlns:adec="http://schemas.microsoft.com/office/drawing/2017/decorative" val="1"/>
              </a:ext>
            </a:extLst>
          </p:cNvPr>
          <p:cNvGrpSpPr/>
          <p:nvPr/>
        </p:nvGrpSpPr>
        <p:grpSpPr>
          <a:xfrm>
            <a:off x="580855" y="1380206"/>
            <a:ext cx="9538214" cy="789108"/>
            <a:chOff x="0" y="0"/>
            <a:chExt cx="12717619" cy="1052144"/>
          </a:xfrm>
        </p:grpSpPr>
        <p:sp>
          <p:nvSpPr>
            <p:cNvPr id="20" name="Freeform 20"/>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a:p>
          </p:txBody>
        </p:sp>
        <p:sp>
          <p:nvSpPr>
            <p:cNvPr id="21" name="TextBox 21" descr="HOW THEY HAPPEN&#10;"/>
            <p:cNvSpPr txBox="1"/>
            <p:nvPr/>
          </p:nvSpPr>
          <p:spPr>
            <a:xfrm>
              <a:off x="1675341" y="0"/>
              <a:ext cx="11042278" cy="911360"/>
            </a:xfrm>
            <a:prstGeom prst="rect">
              <a:avLst/>
            </a:prstGeom>
          </p:spPr>
          <p:txBody>
            <a:bodyPr lIns="0" tIns="0" rIns="0" bIns="0" rtlCol="0" anchor="t">
              <a:spAutoFit/>
            </a:bodyPr>
            <a:lstStyle/>
            <a:p>
              <a:pPr>
                <a:lnSpc>
                  <a:spcPts val="5458"/>
                </a:lnSpc>
              </a:pPr>
              <a:r>
                <a:rPr lang="en-GB" sz="4548" b="1" spc="136" noProof="0" dirty="0">
                  <a:latin typeface="Fira Sans Ultra-Bold"/>
                  <a:ea typeface="Fira Sans Ultra-Bold"/>
                  <a:cs typeface="Fira Sans Ultra-Bold"/>
                  <a:sym typeface="Fira Sans Ultra-Bold"/>
                </a:rPr>
                <a:t>HOW THEY HAPPEN</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8375" y="1561501"/>
            <a:ext cx="780651" cy="780651"/>
          </a:xfrm>
          <a:custGeom>
            <a:avLst/>
            <a:gdLst/>
            <a:ahLst/>
            <a:cxnLst/>
            <a:rect l="l" t="t" r="r" b="b"/>
            <a:pathLst>
              <a:path w="780651" h="780651">
                <a:moveTo>
                  <a:pt x="0" y="0"/>
                </a:moveTo>
                <a:lnTo>
                  <a:pt x="780650" y="0"/>
                </a:lnTo>
                <a:lnTo>
                  <a:pt x="780650" y="780650"/>
                </a:lnTo>
                <a:lnTo>
                  <a:pt x="0" y="7806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3" name="Group 3"/>
          <p:cNvGrpSpPr/>
          <p:nvPr/>
        </p:nvGrpSpPr>
        <p:grpSpPr>
          <a:xfrm>
            <a:off x="3834283" y="3661160"/>
            <a:ext cx="12875767" cy="2519867"/>
            <a:chOff x="0" y="0"/>
            <a:chExt cx="3391149" cy="663669"/>
          </a:xfrm>
        </p:grpSpPr>
        <p:sp>
          <p:nvSpPr>
            <p:cNvPr id="4" name="Freeform 4"/>
            <p:cNvSpPr/>
            <p:nvPr/>
          </p:nvSpPr>
          <p:spPr>
            <a:xfrm>
              <a:off x="0" y="0"/>
              <a:ext cx="3391148" cy="663669"/>
            </a:xfrm>
            <a:custGeom>
              <a:avLst/>
              <a:gdLst/>
              <a:ahLst/>
              <a:cxnLst/>
              <a:rect l="l" t="t" r="r" b="b"/>
              <a:pathLst>
                <a:path w="3391148" h="663669">
                  <a:moveTo>
                    <a:pt x="30665" y="0"/>
                  </a:moveTo>
                  <a:lnTo>
                    <a:pt x="3360483" y="0"/>
                  </a:lnTo>
                  <a:cubicBezTo>
                    <a:pt x="3368616" y="0"/>
                    <a:pt x="3376416" y="3231"/>
                    <a:pt x="3382167" y="8982"/>
                  </a:cubicBezTo>
                  <a:cubicBezTo>
                    <a:pt x="3387918" y="14732"/>
                    <a:pt x="3391148" y="22532"/>
                    <a:pt x="3391148" y="30665"/>
                  </a:cubicBezTo>
                  <a:lnTo>
                    <a:pt x="3391148" y="633003"/>
                  </a:lnTo>
                  <a:cubicBezTo>
                    <a:pt x="3391148" y="649939"/>
                    <a:pt x="3377419" y="663669"/>
                    <a:pt x="3360483" y="663669"/>
                  </a:cubicBezTo>
                  <a:lnTo>
                    <a:pt x="30665" y="663669"/>
                  </a:lnTo>
                  <a:cubicBezTo>
                    <a:pt x="22532" y="663669"/>
                    <a:pt x="14732" y="660438"/>
                    <a:pt x="8982" y="654687"/>
                  </a:cubicBezTo>
                  <a:cubicBezTo>
                    <a:pt x="3231" y="648936"/>
                    <a:pt x="0" y="641136"/>
                    <a:pt x="0" y="633003"/>
                  </a:cubicBezTo>
                  <a:lnTo>
                    <a:pt x="0" y="30665"/>
                  </a:lnTo>
                  <a:cubicBezTo>
                    <a:pt x="0" y="22532"/>
                    <a:pt x="3231" y="14732"/>
                    <a:pt x="8982" y="8982"/>
                  </a:cubicBezTo>
                  <a:cubicBezTo>
                    <a:pt x="14732" y="3231"/>
                    <a:pt x="22532" y="0"/>
                    <a:pt x="30665" y="0"/>
                  </a:cubicBezTo>
                  <a:close/>
                </a:path>
              </a:pathLst>
            </a:custGeom>
            <a:solidFill>
              <a:srgbClr val="DFDFDF"/>
            </a:solidFill>
            <a:ln w="50800">
              <a:solidFill>
                <a:schemeClr val="accent6">
                  <a:lumMod val="75000"/>
                </a:schemeClr>
              </a:solidFill>
            </a:ln>
          </p:spPr>
          <p:txBody>
            <a:bodyPr/>
            <a:lstStyle/>
            <a:p>
              <a:endParaRPr lang="en-GB" noProof="0"/>
            </a:p>
          </p:txBody>
        </p:sp>
        <p:sp>
          <p:nvSpPr>
            <p:cNvPr id="5" name="TextBox 5" descr="Comprises those behaviours and blurred boundaries within the coach-athlete relationship.&#10;"/>
            <p:cNvSpPr txBox="1"/>
            <p:nvPr/>
          </p:nvSpPr>
          <p:spPr>
            <a:xfrm>
              <a:off x="0" y="-76200"/>
              <a:ext cx="3391149" cy="739869"/>
            </a:xfrm>
            <a:prstGeom prst="rect">
              <a:avLst/>
            </a:prstGeom>
            <a:ln w="50800">
              <a:solidFill>
                <a:schemeClr val="accent6">
                  <a:lumMod val="75000"/>
                </a:schemeClr>
              </a:solidFill>
            </a:ln>
          </p:spPr>
          <p:txBody>
            <a:bodyPr lIns="50800" tIns="50800" rIns="50800" bIns="50800" rtlCol="0" anchor="ctr"/>
            <a:lstStyle/>
            <a:p>
              <a:pPr algn="ctr">
                <a:lnSpc>
                  <a:spcPts val="5319"/>
                </a:lnSpc>
              </a:pPr>
              <a:r>
                <a:rPr lang="en-GB" sz="3799" noProof="0" dirty="0">
                  <a:solidFill>
                    <a:srgbClr val="000000"/>
                  </a:solidFill>
                  <a:latin typeface="Open Sans"/>
                  <a:ea typeface="Open Sans"/>
                  <a:cs typeface="Open Sans"/>
                  <a:sym typeface="Open Sans"/>
                </a:rPr>
                <a:t>Comprises those behaviours and blurred boundaries within the coach-athlete relationship.</a:t>
              </a:r>
            </a:p>
          </p:txBody>
        </p:sp>
      </p:grpSp>
      <p:grpSp>
        <p:nvGrpSpPr>
          <p:cNvPr id="6" name="Group 6"/>
          <p:cNvGrpSpPr/>
          <p:nvPr/>
        </p:nvGrpSpPr>
        <p:grpSpPr>
          <a:xfrm>
            <a:off x="11641807" y="9159009"/>
            <a:ext cx="5044209" cy="1127991"/>
            <a:chOff x="0" y="0"/>
            <a:chExt cx="1328516" cy="297084"/>
          </a:xfrm>
        </p:grpSpPr>
        <p:sp>
          <p:nvSpPr>
            <p:cNvPr id="7" name="Freeform 7"/>
            <p:cNvSpPr/>
            <p:nvPr/>
          </p:nvSpPr>
          <p:spPr>
            <a:xfrm>
              <a:off x="0" y="0"/>
              <a:ext cx="1328516" cy="297084"/>
            </a:xfrm>
            <a:custGeom>
              <a:avLst/>
              <a:gdLst/>
              <a:ahLst/>
              <a:cxnLst/>
              <a:rect l="l" t="t" r="r" b="b"/>
              <a:pathLst>
                <a:path w="1328516" h="297084">
                  <a:moveTo>
                    <a:pt x="0" y="0"/>
                  </a:moveTo>
                  <a:lnTo>
                    <a:pt x="1328516" y="0"/>
                  </a:lnTo>
                  <a:lnTo>
                    <a:pt x="1328516" y="297084"/>
                  </a:lnTo>
                  <a:lnTo>
                    <a:pt x="0" y="297084"/>
                  </a:lnTo>
                  <a:close/>
                </a:path>
              </a:pathLst>
            </a:custGeom>
            <a:solidFill>
              <a:srgbClr val="FFFFFF"/>
            </a:solidFill>
            <a:ln w="38100" cap="sq">
              <a:solidFill>
                <a:srgbClr val="000000"/>
              </a:solidFill>
              <a:prstDash val="solid"/>
              <a:miter/>
            </a:ln>
          </p:spPr>
          <p:txBody>
            <a:bodyPr/>
            <a:lstStyle/>
            <a:p>
              <a:endParaRPr lang="en-GB" noProof="0"/>
            </a:p>
          </p:txBody>
        </p:sp>
        <p:sp>
          <p:nvSpPr>
            <p:cNvPr id="8" name="TextBox 8" descr=" (Brackenridge and Fasting, 2005; Owton and Sparkes, 2017).&#10;"/>
            <p:cNvSpPr txBox="1"/>
            <p:nvPr/>
          </p:nvSpPr>
          <p:spPr>
            <a:xfrm>
              <a:off x="0" y="-38100"/>
              <a:ext cx="1328516" cy="335184"/>
            </a:xfrm>
            <a:prstGeom prst="rect">
              <a:avLst/>
            </a:prstGeom>
          </p:spPr>
          <p:txBody>
            <a:bodyPr lIns="50800" tIns="50800" rIns="50800" bIns="50800" rtlCol="0" anchor="ctr"/>
            <a:lstStyle/>
            <a:p>
              <a:pPr algn="ctr">
                <a:lnSpc>
                  <a:spcPts val="2659"/>
                </a:lnSpc>
                <a:spcBef>
                  <a:spcPct val="0"/>
                </a:spcBef>
              </a:pPr>
              <a:r>
                <a:rPr lang="en-GB" sz="1899" noProof="0" dirty="0">
                  <a:solidFill>
                    <a:srgbClr val="000000"/>
                  </a:solidFill>
                  <a:latin typeface="Open Sans"/>
                  <a:ea typeface="Open Sans"/>
                  <a:cs typeface="Open Sans"/>
                  <a:sym typeface="Open Sans"/>
                </a:rPr>
                <a:t> (Brackenridge and Fasting, 2005; </a:t>
              </a:r>
              <a:r>
                <a:rPr lang="en-GB" sz="1899" noProof="0" dirty="0" err="1">
                  <a:solidFill>
                    <a:srgbClr val="000000"/>
                  </a:solidFill>
                  <a:latin typeface="Open Sans"/>
                  <a:ea typeface="Open Sans"/>
                  <a:cs typeface="Open Sans"/>
                  <a:sym typeface="Open Sans"/>
                </a:rPr>
                <a:t>Owton</a:t>
              </a:r>
              <a:r>
                <a:rPr lang="en-GB" sz="1899" noProof="0" dirty="0">
                  <a:solidFill>
                    <a:srgbClr val="000000"/>
                  </a:solidFill>
                  <a:latin typeface="Open Sans"/>
                  <a:ea typeface="Open Sans"/>
                  <a:cs typeface="Open Sans"/>
                  <a:sym typeface="Open Sans"/>
                </a:rPr>
                <a:t> and Sparkes, 2017).</a:t>
              </a:r>
            </a:p>
          </p:txBody>
        </p:sp>
      </p:grpSp>
      <p:sp>
        <p:nvSpPr>
          <p:cNvPr id="9" name="Freeform 9">
            <a:extLst>
              <a:ext uri="{C183D7F6-B498-43B3-948B-1728B52AA6E4}">
                <adec:decorative xmlns:adec="http://schemas.microsoft.com/office/drawing/2017/decorative" val="1"/>
              </a:ext>
            </a:extLst>
          </p:cNvPr>
          <p:cNvSpPr/>
          <p:nvPr/>
        </p:nvSpPr>
        <p:spPr>
          <a:xfrm>
            <a:off x="12764" y="7638740"/>
            <a:ext cx="2812522" cy="2812522"/>
          </a:xfrm>
          <a:custGeom>
            <a:avLst/>
            <a:gdLst/>
            <a:ahLst/>
            <a:cxnLst/>
            <a:rect l="l" t="t" r="r" b="b"/>
            <a:pathLst>
              <a:path w="2812522" h="2812522">
                <a:moveTo>
                  <a:pt x="0" y="0"/>
                </a:moveTo>
                <a:lnTo>
                  <a:pt x="2812522" y="0"/>
                </a:lnTo>
                <a:lnTo>
                  <a:pt x="2812522" y="2812522"/>
                </a:lnTo>
                <a:lnTo>
                  <a:pt x="0" y="28125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10" name="TextBox 10" descr="HOW THEY HAPPEN&#10;"/>
          <p:cNvSpPr txBox="1"/>
          <p:nvPr/>
        </p:nvSpPr>
        <p:spPr>
          <a:xfrm>
            <a:off x="1776883" y="1741214"/>
            <a:ext cx="8192947" cy="668901"/>
          </a:xfrm>
          <a:prstGeom prst="rect">
            <a:avLst/>
          </a:prstGeom>
        </p:spPr>
        <p:txBody>
          <a:bodyPr lIns="0" tIns="0" rIns="0" bIns="0" rtlCol="0" anchor="t">
            <a:spAutoFit/>
          </a:bodyPr>
          <a:lstStyle/>
          <a:p>
            <a:pPr>
              <a:lnSpc>
                <a:spcPts val="5399"/>
              </a:lnSpc>
            </a:pPr>
            <a:r>
              <a:rPr lang="en-GB" sz="4400" b="1" spc="136" noProof="0" dirty="0">
                <a:latin typeface="Fira Sans Ultra-Bold"/>
                <a:ea typeface="Fira Sans Ultra-Bold"/>
                <a:cs typeface="Fira Sans Ultra-Bold"/>
                <a:sym typeface="Fira Sans Ultra-Bold"/>
              </a:rPr>
              <a:t>HOW THEY HAPPEN</a:t>
            </a:r>
          </a:p>
        </p:txBody>
      </p:sp>
      <p:sp>
        <p:nvSpPr>
          <p:cNvPr id="11" name="Freeform 11" descr="Safe Spaces 4 Everyone logo"/>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a:p>
        </p:txBody>
      </p:sp>
      <p:sp>
        <p:nvSpPr>
          <p:cNvPr id="12" name="TextBox 12"/>
          <p:cNvSpPr txBox="1"/>
          <p:nvPr/>
        </p:nvSpPr>
        <p:spPr>
          <a:xfrm>
            <a:off x="170504" y="189659"/>
            <a:ext cx="12781313" cy="565150"/>
          </a:xfrm>
          <a:prstGeom prst="rect">
            <a:avLst/>
          </a:prstGeom>
        </p:spPr>
        <p:txBody>
          <a:bodyPr lIns="0" tIns="0" rIns="0" bIns="0" rtlCol="0" anchor="t">
            <a:spAutoFit/>
          </a:bodyPr>
          <a:lstStyle/>
          <a:p>
            <a:pPr algn="l">
              <a:lnSpc>
                <a:spcPts val="4399"/>
              </a:lnSpc>
            </a:pPr>
            <a:r>
              <a:rPr lang="en-GB" sz="3999" b="1" noProof="0">
                <a:solidFill>
                  <a:srgbClr val="141313">
                    <a:alpha val="19608"/>
                  </a:srgbClr>
                </a:solidFill>
                <a:latin typeface="Fira Sans Semi-Bold"/>
                <a:ea typeface="Fira Sans Semi-Bold"/>
                <a:cs typeface="Fira Sans Semi-Bold"/>
                <a:sym typeface="Fira Sans Semi-Bold"/>
              </a:rPr>
              <a:t>SEXUAL VIOLENCE IN SPORT</a:t>
            </a:r>
          </a:p>
        </p:txBody>
      </p:sp>
      <p:grpSp>
        <p:nvGrpSpPr>
          <p:cNvPr id="14" name="Group 10">
            <a:extLst>
              <a:ext uri="{FF2B5EF4-FFF2-40B4-BE49-F238E27FC236}">
                <a16:creationId xmlns:a16="http://schemas.microsoft.com/office/drawing/2014/main" id="{14D904ED-3B4C-5151-8032-1C15B565DFDC}"/>
              </a:ext>
            </a:extLst>
          </p:cNvPr>
          <p:cNvGrpSpPr/>
          <p:nvPr/>
        </p:nvGrpSpPr>
        <p:grpSpPr>
          <a:xfrm>
            <a:off x="10401696" y="792464"/>
            <a:ext cx="5100241" cy="1175483"/>
            <a:chOff x="0" y="0"/>
            <a:chExt cx="6800322" cy="1567311"/>
          </a:xfrm>
        </p:grpSpPr>
        <p:grpSp>
          <p:nvGrpSpPr>
            <p:cNvPr id="15" name="Group 11">
              <a:extLst>
                <a:ext uri="{FF2B5EF4-FFF2-40B4-BE49-F238E27FC236}">
                  <a16:creationId xmlns:a16="http://schemas.microsoft.com/office/drawing/2014/main" id="{97341162-D8DD-9B51-7CCB-EEA919D9CD0E}"/>
                </a:ext>
              </a:extLst>
            </p:cNvPr>
            <p:cNvGrpSpPr/>
            <p:nvPr/>
          </p:nvGrpSpPr>
          <p:grpSpPr>
            <a:xfrm rot="-5400000">
              <a:off x="3223914" y="-2167986"/>
              <a:ext cx="1249532" cy="5903284"/>
              <a:chOff x="0" y="0"/>
              <a:chExt cx="660400" cy="3119992"/>
            </a:xfrm>
          </p:grpSpPr>
          <p:sp>
            <p:nvSpPr>
              <p:cNvPr id="21" name="Freeform 12">
                <a:extLst>
                  <a:ext uri="{FF2B5EF4-FFF2-40B4-BE49-F238E27FC236}">
                    <a16:creationId xmlns:a16="http://schemas.microsoft.com/office/drawing/2014/main" id="{F1CEB7CA-D18E-EDC5-2371-B7FA3B6E9831}"/>
                  </a:ext>
                </a:extLst>
              </p:cNvPr>
              <p:cNvSpPr/>
              <p:nvPr/>
            </p:nvSpPr>
            <p:spPr>
              <a:xfrm>
                <a:off x="0" y="0"/>
                <a:ext cx="660400" cy="3119992"/>
              </a:xfrm>
              <a:custGeom>
                <a:avLst/>
                <a:gdLst/>
                <a:ahLst/>
                <a:cxnLst/>
                <a:rect l="l" t="t" r="r" b="b"/>
                <a:pathLst>
                  <a:path w="660400" h="3119992">
                    <a:moveTo>
                      <a:pt x="220252" y="3100923"/>
                    </a:moveTo>
                    <a:cubicBezTo>
                      <a:pt x="254109" y="3112436"/>
                      <a:pt x="292600" y="3119992"/>
                      <a:pt x="330378" y="3119992"/>
                    </a:cubicBezTo>
                    <a:cubicBezTo>
                      <a:pt x="368157" y="3119992"/>
                      <a:pt x="404509" y="3113515"/>
                      <a:pt x="438009" y="3102001"/>
                    </a:cubicBezTo>
                    <a:cubicBezTo>
                      <a:pt x="438723" y="3101641"/>
                      <a:pt x="439435" y="3101641"/>
                      <a:pt x="440148" y="3101282"/>
                    </a:cubicBezTo>
                    <a:cubicBezTo>
                      <a:pt x="565955" y="3055227"/>
                      <a:pt x="658618" y="2933613"/>
                      <a:pt x="660400" y="2740240"/>
                    </a:cubicBezTo>
                    <a:lnTo>
                      <a:pt x="660400" y="0"/>
                    </a:lnTo>
                    <a:lnTo>
                      <a:pt x="0" y="0"/>
                    </a:lnTo>
                    <a:lnTo>
                      <a:pt x="0" y="2738207"/>
                    </a:lnTo>
                    <a:cubicBezTo>
                      <a:pt x="1782" y="2934332"/>
                      <a:pt x="93019" y="3055947"/>
                      <a:pt x="220252" y="3100923"/>
                    </a:cubicBezTo>
                    <a:close/>
                  </a:path>
                </a:pathLst>
              </a:custGeom>
              <a:solidFill>
                <a:srgbClr val="DFDFDF"/>
              </a:solidFill>
            </p:spPr>
            <p:txBody>
              <a:bodyPr/>
              <a:lstStyle/>
              <a:p>
                <a:endParaRPr lang="en-GB" noProof="0"/>
              </a:p>
            </p:txBody>
          </p:sp>
          <p:sp>
            <p:nvSpPr>
              <p:cNvPr id="22" name="TextBox 13">
                <a:extLst>
                  <a:ext uri="{FF2B5EF4-FFF2-40B4-BE49-F238E27FC236}">
                    <a16:creationId xmlns:a16="http://schemas.microsoft.com/office/drawing/2014/main" id="{06FD3D0A-C5ED-182B-9C7C-3E4EA07CC94E}"/>
                  </a:ext>
                </a:extLst>
              </p:cNvPr>
              <p:cNvSpPr txBox="1"/>
              <p:nvPr/>
            </p:nvSpPr>
            <p:spPr>
              <a:xfrm>
                <a:off x="0" y="-47625"/>
                <a:ext cx="660400" cy="3040617"/>
              </a:xfrm>
              <a:prstGeom prst="rect">
                <a:avLst/>
              </a:prstGeom>
            </p:spPr>
            <p:txBody>
              <a:bodyPr lIns="50800" tIns="50800" rIns="50800" bIns="50800" rtlCol="0" anchor="ctr"/>
              <a:lstStyle/>
              <a:p>
                <a:pPr algn="ctr">
                  <a:lnSpc>
                    <a:spcPts val="2659"/>
                  </a:lnSpc>
                </a:pPr>
                <a:endParaRPr lang="en-GB" noProof="0"/>
              </a:p>
            </p:txBody>
          </p:sp>
        </p:grpSp>
        <p:grpSp>
          <p:nvGrpSpPr>
            <p:cNvPr id="16" name="Group 14">
              <a:extLst>
                <a:ext uri="{FF2B5EF4-FFF2-40B4-BE49-F238E27FC236}">
                  <a16:creationId xmlns:a16="http://schemas.microsoft.com/office/drawing/2014/main" id="{7ABC946A-B387-14FF-FA3A-FBC865533BB3}"/>
                </a:ext>
              </a:extLst>
            </p:cNvPr>
            <p:cNvGrpSpPr/>
            <p:nvPr/>
          </p:nvGrpSpPr>
          <p:grpSpPr>
            <a:xfrm rot="5518667">
              <a:off x="25707" y="25707"/>
              <a:ext cx="1515897" cy="1515897"/>
              <a:chOff x="0" y="0"/>
              <a:chExt cx="812800" cy="812800"/>
            </a:xfrm>
          </p:grpSpPr>
          <p:sp>
            <p:nvSpPr>
              <p:cNvPr id="19" name="Freeform 15">
                <a:extLst>
                  <a:ext uri="{FF2B5EF4-FFF2-40B4-BE49-F238E27FC236}">
                    <a16:creationId xmlns:a16="http://schemas.microsoft.com/office/drawing/2014/main" id="{B9597BB3-C01A-6399-B85B-820235AC7CD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28575" cap="sq">
                <a:solidFill>
                  <a:srgbClr val="022A3D"/>
                </a:solidFill>
                <a:prstDash val="solid"/>
                <a:miter/>
              </a:ln>
            </p:spPr>
            <p:txBody>
              <a:bodyPr/>
              <a:lstStyle/>
              <a:p>
                <a:endParaRPr lang="en-GB" noProof="0"/>
              </a:p>
            </p:txBody>
          </p:sp>
          <p:sp>
            <p:nvSpPr>
              <p:cNvPr id="20" name="TextBox 16">
                <a:extLst>
                  <a:ext uri="{FF2B5EF4-FFF2-40B4-BE49-F238E27FC236}">
                    <a16:creationId xmlns:a16="http://schemas.microsoft.com/office/drawing/2014/main" id="{44C2A135-B3A1-5027-94B1-60181909240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lang="en-GB" noProof="0"/>
              </a:p>
            </p:txBody>
          </p:sp>
        </p:grpSp>
        <p:sp>
          <p:nvSpPr>
            <p:cNvPr id="17" name="Freeform 17">
              <a:extLst>
                <a:ext uri="{FF2B5EF4-FFF2-40B4-BE49-F238E27FC236}">
                  <a16:creationId xmlns:a16="http://schemas.microsoft.com/office/drawing/2014/main" id="{8E40AAFD-CFB0-6BF5-D1EE-EA2E69410DE3}"/>
                </a:ext>
              </a:extLst>
            </p:cNvPr>
            <p:cNvSpPr/>
            <p:nvPr/>
          </p:nvSpPr>
          <p:spPr>
            <a:xfrm>
              <a:off x="281578" y="124039"/>
              <a:ext cx="949462" cy="1249292"/>
            </a:xfrm>
            <a:custGeom>
              <a:avLst/>
              <a:gdLst/>
              <a:ahLst/>
              <a:cxnLst/>
              <a:rect l="l" t="t" r="r" b="b"/>
              <a:pathLst>
                <a:path w="949462" h="1249292">
                  <a:moveTo>
                    <a:pt x="0" y="0"/>
                  </a:moveTo>
                  <a:lnTo>
                    <a:pt x="949462" y="0"/>
                  </a:lnTo>
                  <a:lnTo>
                    <a:pt x="949462" y="1249292"/>
                  </a:lnTo>
                  <a:lnTo>
                    <a:pt x="0" y="124929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noProof="0"/>
            </a:p>
          </p:txBody>
        </p:sp>
        <p:sp>
          <p:nvSpPr>
            <p:cNvPr id="18" name="TextBox 18" descr="GREY ZONES&#10;">
              <a:extLst>
                <a:ext uri="{FF2B5EF4-FFF2-40B4-BE49-F238E27FC236}">
                  <a16:creationId xmlns:a16="http://schemas.microsoft.com/office/drawing/2014/main" id="{AB979DE9-F01A-95AA-A9DA-6506929142AE}"/>
                </a:ext>
              </a:extLst>
            </p:cNvPr>
            <p:cNvSpPr txBox="1"/>
            <p:nvPr/>
          </p:nvSpPr>
          <p:spPr>
            <a:xfrm>
              <a:off x="1592514" y="397446"/>
              <a:ext cx="4601853" cy="705744"/>
            </a:xfrm>
            <a:prstGeom prst="rect">
              <a:avLst/>
            </a:prstGeom>
          </p:spPr>
          <p:txBody>
            <a:bodyPr lIns="0" tIns="0" rIns="0" bIns="0" rtlCol="0" anchor="t">
              <a:spAutoFit/>
            </a:bodyPr>
            <a:lstStyle/>
            <a:p>
              <a:pPr algn="ctr">
                <a:lnSpc>
                  <a:spcPts val="4412"/>
                </a:lnSpc>
                <a:spcBef>
                  <a:spcPct val="0"/>
                </a:spcBef>
              </a:pPr>
              <a:r>
                <a:rPr lang="en-GB" sz="3151" b="1" noProof="0" dirty="0">
                  <a:solidFill>
                    <a:srgbClr val="191919"/>
                  </a:solidFill>
                  <a:latin typeface="Inter Bold"/>
                  <a:ea typeface="Inter Bold"/>
                  <a:cs typeface="Inter Bold"/>
                  <a:sym typeface="Inter Bold"/>
                </a:rPr>
                <a:t>GREY ZONES</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afe Spaces 4 Everyone logo"/>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3" name="Group 3"/>
          <p:cNvGrpSpPr/>
          <p:nvPr/>
        </p:nvGrpSpPr>
        <p:grpSpPr>
          <a:xfrm>
            <a:off x="580855" y="2871334"/>
            <a:ext cx="16335545" cy="2922663"/>
            <a:chOff x="0" y="-37779"/>
            <a:chExt cx="3539342" cy="399547"/>
          </a:xfrm>
        </p:grpSpPr>
        <p:sp>
          <p:nvSpPr>
            <p:cNvPr id="4" name="Freeform 4"/>
            <p:cNvSpPr/>
            <p:nvPr/>
          </p:nvSpPr>
          <p:spPr>
            <a:xfrm>
              <a:off x="0" y="-37779"/>
              <a:ext cx="3539342" cy="399547"/>
            </a:xfrm>
            <a:custGeom>
              <a:avLst/>
              <a:gdLst/>
              <a:ahLst/>
              <a:cxnLst/>
              <a:rect l="l" t="t" r="r" b="b"/>
              <a:pathLst>
                <a:path w="3539342" h="399547">
                  <a:moveTo>
                    <a:pt x="29381" y="0"/>
                  </a:moveTo>
                  <a:lnTo>
                    <a:pt x="3509961" y="0"/>
                  </a:lnTo>
                  <a:cubicBezTo>
                    <a:pt x="3526187" y="0"/>
                    <a:pt x="3539342" y="13154"/>
                    <a:pt x="3539342" y="29381"/>
                  </a:cubicBezTo>
                  <a:lnTo>
                    <a:pt x="3539342" y="370166"/>
                  </a:lnTo>
                  <a:cubicBezTo>
                    <a:pt x="3539342" y="386393"/>
                    <a:pt x="3526187" y="399547"/>
                    <a:pt x="3509961" y="399547"/>
                  </a:cubicBezTo>
                  <a:lnTo>
                    <a:pt x="29381" y="399547"/>
                  </a:lnTo>
                  <a:cubicBezTo>
                    <a:pt x="13154" y="399547"/>
                    <a:pt x="0" y="386393"/>
                    <a:pt x="0" y="370166"/>
                  </a:cubicBezTo>
                  <a:lnTo>
                    <a:pt x="0" y="29381"/>
                  </a:lnTo>
                  <a:cubicBezTo>
                    <a:pt x="0" y="13154"/>
                    <a:pt x="13154" y="0"/>
                    <a:pt x="29381" y="0"/>
                  </a:cubicBezTo>
                  <a:close/>
                </a:path>
              </a:pathLst>
            </a:custGeom>
            <a:solidFill>
              <a:srgbClr val="D6F7F8"/>
            </a:solidFill>
          </p:spPr>
          <p:txBody>
            <a:bodyPr/>
            <a:lstStyle/>
            <a:p>
              <a:endParaRPr lang="en-GB" noProof="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5" descr="Quote: We spoke every day; I felt comfortable with him. Sometimes he even asked me for nude photos, he wasn't subtle. I even thought it was a joke&#10;&#10;-FEMALE BASKETBALL PLAYER&#10;"/>
            <p:cNvSpPr txBox="1"/>
            <p:nvPr/>
          </p:nvSpPr>
          <p:spPr>
            <a:xfrm>
              <a:off x="15971" y="-20246"/>
              <a:ext cx="3447225" cy="358903"/>
            </a:xfrm>
            <a:prstGeom prst="rect">
              <a:avLst/>
            </a:prstGeom>
          </p:spPr>
          <p:txBody>
            <a:bodyPr lIns="50800" tIns="50800" rIns="50800" bIns="50800" rtlCol="0" anchor="ctr"/>
            <a:lstStyle/>
            <a:p>
              <a:pPr algn="ctr">
                <a:lnSpc>
                  <a:spcPts val="3639"/>
                </a:lnSpc>
              </a:pPr>
              <a:r>
                <a:rPr lang="en-GB" sz="2800" b="0" i="0" u="none" strike="noStrike" noProof="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We </a:t>
              </a:r>
              <a:r>
                <a:rPr lang="en-GB" sz="2800" b="1" i="0" u="none" strike="noStrike" noProof="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spoke every day;</a:t>
              </a:r>
              <a:r>
                <a:rPr lang="en-GB" sz="2800" b="0" i="0" u="none" strike="noStrike" noProof="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I felt </a:t>
              </a:r>
              <a:r>
                <a:rPr lang="en-GB" sz="2800" b="1" i="0" u="none" strike="noStrike" noProof="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comfortable</a:t>
              </a:r>
              <a:r>
                <a:rPr lang="en-GB" sz="2800" b="0" i="0" u="none" strike="noStrike" noProof="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with him. Sometimes he even asked me for </a:t>
              </a:r>
              <a:r>
                <a:rPr lang="en-GB" sz="2800" b="1" i="0" u="none" strike="noStrike" noProof="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nude photos</a:t>
              </a:r>
              <a:r>
                <a:rPr lang="en-GB" sz="2800" b="0" i="0" u="none" strike="noStrike" noProof="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he wasn't subtle. I even thought it was a </a:t>
              </a:r>
              <a:r>
                <a:rPr lang="en-GB" sz="2800" b="1" i="0" u="none" strike="noStrike" noProof="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joke</a:t>
              </a:r>
              <a:endParaRPr lang="en-GB" sz="2800" noProof="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3639"/>
                </a:lnSpc>
              </a:pPr>
              <a:endParaRPr lang="en-GB" sz="2800" b="0" i="0" u="none" strike="noStrike" noProof="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-FEMALE BASKETBALL PLAYER</a:t>
              </a:r>
            </a:p>
          </p:txBody>
        </p:sp>
      </p:grpSp>
      <p:grpSp>
        <p:nvGrpSpPr>
          <p:cNvPr id="6" name="Group 6"/>
          <p:cNvGrpSpPr/>
          <p:nvPr/>
        </p:nvGrpSpPr>
        <p:grpSpPr>
          <a:xfrm>
            <a:off x="1028700" y="9258300"/>
            <a:ext cx="4143488" cy="947293"/>
            <a:chOff x="0" y="0"/>
            <a:chExt cx="1091289" cy="249493"/>
          </a:xfrm>
        </p:grpSpPr>
        <p:sp>
          <p:nvSpPr>
            <p:cNvPr id="7" name="Freeform 7"/>
            <p:cNvSpPr/>
            <p:nvPr/>
          </p:nvSpPr>
          <p:spPr>
            <a:xfrm>
              <a:off x="0" y="0"/>
              <a:ext cx="1091289" cy="249493"/>
            </a:xfrm>
            <a:custGeom>
              <a:avLst/>
              <a:gdLst/>
              <a:ahLst/>
              <a:cxnLst/>
              <a:rect l="l" t="t" r="r" b="b"/>
              <a:pathLst>
                <a:path w="1091289" h="249493">
                  <a:moveTo>
                    <a:pt x="95291" y="0"/>
                  </a:moveTo>
                  <a:lnTo>
                    <a:pt x="995998" y="0"/>
                  </a:lnTo>
                  <a:cubicBezTo>
                    <a:pt x="1048626" y="0"/>
                    <a:pt x="1091289" y="42663"/>
                    <a:pt x="1091289" y="95291"/>
                  </a:cubicBezTo>
                  <a:lnTo>
                    <a:pt x="1091289" y="154202"/>
                  </a:lnTo>
                  <a:cubicBezTo>
                    <a:pt x="1091289" y="179474"/>
                    <a:pt x="1081249" y="203712"/>
                    <a:pt x="1063379" y="221583"/>
                  </a:cubicBezTo>
                  <a:cubicBezTo>
                    <a:pt x="1045508" y="239453"/>
                    <a:pt x="1021271" y="249493"/>
                    <a:pt x="995998" y="249493"/>
                  </a:cubicBezTo>
                  <a:lnTo>
                    <a:pt x="95291" y="249493"/>
                  </a:lnTo>
                  <a:cubicBezTo>
                    <a:pt x="70018" y="249493"/>
                    <a:pt x="45781" y="239453"/>
                    <a:pt x="27910" y="221583"/>
                  </a:cubicBezTo>
                  <a:cubicBezTo>
                    <a:pt x="10040" y="203712"/>
                    <a:pt x="0" y="179474"/>
                    <a:pt x="0" y="154202"/>
                  </a:cubicBezTo>
                  <a:lnTo>
                    <a:pt x="0" y="95291"/>
                  </a:lnTo>
                  <a:cubicBezTo>
                    <a:pt x="0" y="70018"/>
                    <a:pt x="10040" y="45781"/>
                    <a:pt x="27910" y="27910"/>
                  </a:cubicBezTo>
                  <a:cubicBezTo>
                    <a:pt x="45781" y="10040"/>
                    <a:pt x="70018" y="0"/>
                    <a:pt x="95291" y="0"/>
                  </a:cubicBezTo>
                  <a:close/>
                </a:path>
              </a:pathLst>
            </a:custGeom>
            <a:solidFill>
              <a:srgbClr val="DFDFDF"/>
            </a:solidFill>
          </p:spPr>
          <p:txBody>
            <a:bodyPr/>
            <a:lstStyle/>
            <a:p>
              <a:endParaRPr lang="en-GB" noProof="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8" descr="Risk Situations&#10;"/>
            <p:cNvSpPr txBox="1"/>
            <p:nvPr/>
          </p:nvSpPr>
          <p:spPr>
            <a:xfrm>
              <a:off x="0" y="-66675"/>
              <a:ext cx="1091289" cy="316168"/>
            </a:xfrm>
            <a:prstGeom prst="rect">
              <a:avLst/>
            </a:prstGeom>
          </p:spPr>
          <p:txBody>
            <a:bodyPr lIns="50800" tIns="50800" rIns="50800" bIns="50800" rtlCol="0" anchor="ctr"/>
            <a:lstStyle/>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Risk Situations</a:t>
              </a:r>
            </a:p>
          </p:txBody>
        </p:sp>
      </p:grpSp>
      <p:sp>
        <p:nvSpPr>
          <p:cNvPr id="9" name="TextBox 9"/>
          <p:cNvSpPr txBox="1"/>
          <p:nvPr/>
        </p:nvSpPr>
        <p:spPr>
          <a:xfrm>
            <a:off x="170504" y="151559"/>
            <a:ext cx="12781313" cy="676275"/>
          </a:xfrm>
          <a:prstGeom prst="rect">
            <a:avLst/>
          </a:prstGeom>
        </p:spPr>
        <p:txBody>
          <a:bodyPr lIns="0" tIns="0" rIns="0" bIns="0" rtlCol="0" anchor="t">
            <a:spAutoFit/>
          </a:bodyPr>
          <a:lstStyle/>
          <a:p>
            <a:pPr marL="0" lvl="0" indent="0" algn="l">
              <a:lnSpc>
                <a:spcPts val="5399"/>
              </a:lnSpc>
              <a:spcBef>
                <a:spcPct val="0"/>
              </a:spcBef>
            </a:pPr>
            <a:r>
              <a:rPr lang="en-GB" sz="4499" b="1" u="none" strike="noStrike" spc="134" noProof="0">
                <a:solidFill>
                  <a:srgbClr val="287777">
                    <a:alpha val="19608"/>
                  </a:srgbClr>
                </a:solidFill>
                <a:latin typeface="Fira Sans Ultra-Bold"/>
                <a:ea typeface="Fira Sans Ultra-Bold"/>
                <a:cs typeface="Fira Sans Ultra-Bold"/>
                <a:sym typeface="Fira Sans Ultra-Bold"/>
              </a:rPr>
              <a:t>VIOLENCE IN SPORT</a:t>
            </a:r>
          </a:p>
        </p:txBody>
      </p:sp>
      <p:grpSp>
        <p:nvGrpSpPr>
          <p:cNvPr id="10" name="Group 10"/>
          <p:cNvGrpSpPr/>
          <p:nvPr/>
        </p:nvGrpSpPr>
        <p:grpSpPr>
          <a:xfrm rot="-5400000">
            <a:off x="13089985" y="-707228"/>
            <a:ext cx="1119005" cy="4427463"/>
            <a:chOff x="0" y="0"/>
            <a:chExt cx="788552" cy="3119992"/>
          </a:xfrm>
        </p:grpSpPr>
        <p:sp>
          <p:nvSpPr>
            <p:cNvPr id="11" name="Freeform 11"/>
            <p:cNvSpPr/>
            <p:nvPr/>
          </p:nvSpPr>
          <p:spPr>
            <a:xfrm>
              <a:off x="0" y="0"/>
              <a:ext cx="788552" cy="3119992"/>
            </a:xfrm>
            <a:custGeom>
              <a:avLst/>
              <a:gdLst/>
              <a:ahLst/>
              <a:cxnLst/>
              <a:rect l="l" t="t" r="r" b="b"/>
              <a:pathLst>
                <a:path w="788552" h="3119992">
                  <a:moveTo>
                    <a:pt x="262993" y="3100923"/>
                  </a:moveTo>
                  <a:cubicBezTo>
                    <a:pt x="303420" y="3112436"/>
                    <a:pt x="349380" y="3119992"/>
                    <a:pt x="394488" y="3119992"/>
                  </a:cubicBezTo>
                  <a:cubicBezTo>
                    <a:pt x="439598" y="3119992"/>
                    <a:pt x="483005" y="3113515"/>
                    <a:pt x="523006" y="3102001"/>
                  </a:cubicBezTo>
                  <a:cubicBezTo>
                    <a:pt x="523858" y="3101641"/>
                    <a:pt x="524709" y="3101641"/>
                    <a:pt x="525559" y="3101282"/>
                  </a:cubicBezTo>
                  <a:cubicBezTo>
                    <a:pt x="675780" y="3055227"/>
                    <a:pt x="786425" y="2933613"/>
                    <a:pt x="788552" y="2740240"/>
                  </a:cubicBezTo>
                  <a:lnTo>
                    <a:pt x="788552" y="0"/>
                  </a:lnTo>
                  <a:lnTo>
                    <a:pt x="0" y="0"/>
                  </a:lnTo>
                  <a:lnTo>
                    <a:pt x="0" y="2738207"/>
                  </a:lnTo>
                  <a:cubicBezTo>
                    <a:pt x="2128" y="2934332"/>
                    <a:pt x="111070" y="3055947"/>
                    <a:pt x="262993" y="3100923"/>
                  </a:cubicBezTo>
                  <a:close/>
                </a:path>
              </a:pathLst>
            </a:custGeom>
            <a:solidFill>
              <a:srgbClr val="DFDFDF"/>
            </a:solidFill>
          </p:spPr>
          <p:txBody>
            <a:bodyPr/>
            <a:lstStyle/>
            <a:p>
              <a:endParaRPr lang="en-GB" noProof="0"/>
            </a:p>
          </p:txBody>
        </p:sp>
        <p:sp>
          <p:nvSpPr>
            <p:cNvPr id="12" name="TextBox 12"/>
            <p:cNvSpPr txBox="1"/>
            <p:nvPr/>
          </p:nvSpPr>
          <p:spPr>
            <a:xfrm>
              <a:off x="0" y="-47625"/>
              <a:ext cx="788552" cy="3040617"/>
            </a:xfrm>
            <a:prstGeom prst="rect">
              <a:avLst/>
            </a:prstGeom>
          </p:spPr>
          <p:txBody>
            <a:bodyPr lIns="50800" tIns="50800" rIns="50800" bIns="50800" rtlCol="0" anchor="ctr"/>
            <a:lstStyle/>
            <a:p>
              <a:pPr algn="ctr">
                <a:lnSpc>
                  <a:spcPts val="2659"/>
                </a:lnSpc>
              </a:pPr>
              <a:endParaRPr lang="en-GB" noProof="0"/>
            </a:p>
          </p:txBody>
        </p:sp>
      </p:grpSp>
      <p:grpSp>
        <p:nvGrpSpPr>
          <p:cNvPr id="13" name="Group 13"/>
          <p:cNvGrpSpPr/>
          <p:nvPr/>
        </p:nvGrpSpPr>
        <p:grpSpPr>
          <a:xfrm rot="5518667">
            <a:off x="10782257" y="847114"/>
            <a:ext cx="1136923" cy="113692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28575" cap="sq">
              <a:solidFill>
                <a:srgbClr val="022A3D"/>
              </a:solidFill>
              <a:prstDash val="solid"/>
              <a:miter/>
            </a:ln>
          </p:spPr>
          <p:txBody>
            <a:bodyPr/>
            <a:lstStyle/>
            <a:p>
              <a:endParaRPr lang="en-GB" noProof="0"/>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lang="en-GB" noProof="0"/>
            </a:p>
          </p:txBody>
        </p:sp>
      </p:grpSp>
      <p:sp>
        <p:nvSpPr>
          <p:cNvPr id="16" name="Freeform 16"/>
          <p:cNvSpPr/>
          <p:nvPr/>
        </p:nvSpPr>
        <p:spPr>
          <a:xfrm>
            <a:off x="10974161" y="920863"/>
            <a:ext cx="712096" cy="936969"/>
          </a:xfrm>
          <a:custGeom>
            <a:avLst/>
            <a:gdLst/>
            <a:ahLst/>
            <a:cxnLst/>
            <a:rect l="l" t="t" r="r" b="b"/>
            <a:pathLst>
              <a:path w="712096" h="936969">
                <a:moveTo>
                  <a:pt x="0" y="0"/>
                </a:moveTo>
                <a:lnTo>
                  <a:pt x="712096" y="0"/>
                </a:lnTo>
                <a:lnTo>
                  <a:pt x="712096" y="936969"/>
                </a:lnTo>
                <a:lnTo>
                  <a:pt x="0" y="9369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17" name="TextBox 17">
            <a:extLst>
              <a:ext uri="{C183D7F6-B498-43B3-948B-1728B52AA6E4}">
                <adec:decorative xmlns:adec="http://schemas.microsoft.com/office/drawing/2017/decorative" val="1"/>
              </a:ext>
            </a:extLst>
          </p:cNvPr>
          <p:cNvSpPr txBox="1"/>
          <p:nvPr/>
        </p:nvSpPr>
        <p:spPr>
          <a:xfrm>
            <a:off x="11957363" y="1128300"/>
            <a:ext cx="3451390" cy="375680"/>
          </a:xfrm>
          <a:prstGeom prst="rect">
            <a:avLst/>
          </a:prstGeom>
        </p:spPr>
        <p:txBody>
          <a:bodyPr lIns="0" tIns="0" rIns="0" bIns="0" rtlCol="0" anchor="t">
            <a:spAutoFit/>
          </a:bodyPr>
          <a:lstStyle/>
          <a:p>
            <a:pPr algn="ctr">
              <a:lnSpc>
                <a:spcPts val="3152"/>
              </a:lnSpc>
              <a:spcBef>
                <a:spcPct val="0"/>
              </a:spcBef>
            </a:pPr>
            <a:r>
              <a:rPr lang="en-GB" sz="2251" b="1" noProof="0" dirty="0">
                <a:solidFill>
                  <a:srgbClr val="191919"/>
                </a:solidFill>
                <a:latin typeface="Inter Bold"/>
                <a:ea typeface="Inter Bold"/>
                <a:cs typeface="Inter Bold"/>
                <a:sym typeface="Inter Bold"/>
              </a:rPr>
              <a:t>GREY ZONES</a:t>
            </a:r>
          </a:p>
        </p:txBody>
      </p:sp>
      <p:grpSp>
        <p:nvGrpSpPr>
          <p:cNvPr id="18" name="Group 18">
            <a:extLst>
              <a:ext uri="{C183D7F6-B498-43B3-948B-1728B52AA6E4}">
                <adec:decorative xmlns:adec="http://schemas.microsoft.com/office/drawing/2017/decorative" val="1"/>
              </a:ext>
            </a:extLst>
          </p:cNvPr>
          <p:cNvGrpSpPr/>
          <p:nvPr/>
        </p:nvGrpSpPr>
        <p:grpSpPr>
          <a:xfrm>
            <a:off x="580855" y="1380206"/>
            <a:ext cx="9538214" cy="789108"/>
            <a:chOff x="0" y="0"/>
            <a:chExt cx="12717619" cy="1052144"/>
          </a:xfrm>
        </p:grpSpPr>
        <p:sp>
          <p:nvSpPr>
            <p:cNvPr id="19" name="Freeform 19"/>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a:p>
          </p:txBody>
        </p:sp>
        <p:sp>
          <p:nvSpPr>
            <p:cNvPr id="20" name="TextBox 20" descr="HOW THEY HAPPEN&#10;"/>
            <p:cNvSpPr txBox="1"/>
            <p:nvPr/>
          </p:nvSpPr>
          <p:spPr>
            <a:xfrm>
              <a:off x="1675341" y="0"/>
              <a:ext cx="11042278" cy="911360"/>
            </a:xfrm>
            <a:prstGeom prst="rect">
              <a:avLst/>
            </a:prstGeom>
          </p:spPr>
          <p:txBody>
            <a:bodyPr lIns="0" tIns="0" rIns="0" bIns="0" rtlCol="0" anchor="t">
              <a:spAutoFit/>
            </a:bodyPr>
            <a:lstStyle/>
            <a:p>
              <a:pPr algn="l">
                <a:lnSpc>
                  <a:spcPts val="5458"/>
                </a:lnSpc>
              </a:pPr>
              <a:r>
                <a:rPr lang="en-GB" sz="4548" b="1" spc="136" noProof="0" dirty="0">
                  <a:solidFill>
                    <a:srgbClr val="000000"/>
                  </a:solidFill>
                  <a:latin typeface="Fira Sans Ultra-Bold"/>
                  <a:ea typeface="Fira Sans Ultra-Bold"/>
                  <a:cs typeface="Fira Sans Ultra-Bold"/>
                  <a:sym typeface="Fira Sans Ultra-Bold"/>
                </a:rPr>
                <a:t>HOW THEY HAPPEN</a:t>
              </a:r>
              <a:endParaRPr lang="en-GB" sz="4548" b="1" spc="136" noProof="0" dirty="0">
                <a:solidFill>
                  <a:srgbClr val="287777"/>
                </a:solidFill>
                <a:latin typeface="Fira Sans Ultra-Bold"/>
                <a:ea typeface="Fira Sans Ultra-Bold"/>
                <a:cs typeface="Fira Sans Ultra-Bold"/>
                <a:sym typeface="Fira Sans Ultra-Bold"/>
              </a:endParaRPr>
            </a:p>
          </p:txBody>
        </p:sp>
      </p:grpSp>
      <p:grpSp>
        <p:nvGrpSpPr>
          <p:cNvPr id="21" name="Group 21"/>
          <p:cNvGrpSpPr/>
          <p:nvPr/>
        </p:nvGrpSpPr>
        <p:grpSpPr>
          <a:xfrm>
            <a:off x="1028700" y="6223283"/>
            <a:ext cx="15887700" cy="2781861"/>
            <a:chOff x="0" y="-66675"/>
            <a:chExt cx="3539342" cy="466222"/>
          </a:xfrm>
        </p:grpSpPr>
        <p:sp>
          <p:nvSpPr>
            <p:cNvPr id="22" name="Freeform 22"/>
            <p:cNvSpPr/>
            <p:nvPr/>
          </p:nvSpPr>
          <p:spPr>
            <a:xfrm>
              <a:off x="0" y="0"/>
              <a:ext cx="3539342" cy="399547"/>
            </a:xfrm>
            <a:custGeom>
              <a:avLst/>
              <a:gdLst/>
              <a:ahLst/>
              <a:cxnLst/>
              <a:rect l="l" t="t" r="r" b="b"/>
              <a:pathLst>
                <a:path w="3539342" h="399547">
                  <a:moveTo>
                    <a:pt x="29381" y="0"/>
                  </a:moveTo>
                  <a:lnTo>
                    <a:pt x="3509961" y="0"/>
                  </a:lnTo>
                  <a:cubicBezTo>
                    <a:pt x="3526187" y="0"/>
                    <a:pt x="3539342" y="13154"/>
                    <a:pt x="3539342" y="29381"/>
                  </a:cubicBezTo>
                  <a:lnTo>
                    <a:pt x="3539342" y="370166"/>
                  </a:lnTo>
                  <a:cubicBezTo>
                    <a:pt x="3539342" y="386393"/>
                    <a:pt x="3526187" y="399547"/>
                    <a:pt x="3509961" y="399547"/>
                  </a:cubicBezTo>
                  <a:lnTo>
                    <a:pt x="29381" y="399547"/>
                  </a:lnTo>
                  <a:cubicBezTo>
                    <a:pt x="13154" y="399547"/>
                    <a:pt x="0" y="386393"/>
                    <a:pt x="0" y="370166"/>
                  </a:cubicBezTo>
                  <a:lnTo>
                    <a:pt x="0" y="29381"/>
                  </a:lnTo>
                  <a:cubicBezTo>
                    <a:pt x="0" y="13154"/>
                    <a:pt x="13154" y="0"/>
                    <a:pt x="29381" y="0"/>
                  </a:cubicBezTo>
                  <a:close/>
                </a:path>
              </a:pathLst>
            </a:custGeom>
            <a:solidFill>
              <a:srgbClr val="D6F7F8"/>
            </a:solidFill>
          </p:spPr>
          <p:txBody>
            <a:bodyPr/>
            <a:lstStyle/>
            <a:p>
              <a:endParaRPr lang="en-GB" noProof="0"/>
            </a:p>
          </p:txBody>
        </p:sp>
        <p:sp>
          <p:nvSpPr>
            <p:cNvPr id="23" name="TextBox 23" descr="Quote: We used to go out partying together, he would buy us drinks, we even went out with the rest of the club's coaches&#10;&#10;-FEMALE BASKETBALL PLAYER&#10;"/>
            <p:cNvSpPr txBox="1"/>
            <p:nvPr/>
          </p:nvSpPr>
          <p:spPr>
            <a:xfrm>
              <a:off x="0" y="-66675"/>
              <a:ext cx="3539342" cy="466222"/>
            </a:xfrm>
            <a:prstGeom prst="rect">
              <a:avLst/>
            </a:prstGeom>
          </p:spPr>
          <p:txBody>
            <a:bodyPr lIns="50800" tIns="50800" rIns="50800" bIns="50800" rtlCol="0" anchor="ctr"/>
            <a:lstStyle/>
            <a:p>
              <a:pPr algn="ctr">
                <a:lnSpc>
                  <a:spcPts val="3639"/>
                </a:lnSpc>
              </a:pPr>
              <a:r>
                <a:rPr lang="en-GB" sz="2800"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We used to </a:t>
              </a:r>
              <a:r>
                <a:rPr lang="en-GB" sz="2800"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go out partying together</a:t>
              </a:r>
              <a:r>
                <a:rPr lang="en-GB" sz="2800"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he would </a:t>
              </a:r>
              <a:r>
                <a:rPr lang="en-GB" sz="2800"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buy us drinks</a:t>
              </a:r>
              <a:r>
                <a:rPr lang="en-GB" sz="2800"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we even went out with the rest of the club's coaches</a:t>
              </a:r>
            </a:p>
            <a:p>
              <a:pPr algn="ctr">
                <a:lnSpc>
                  <a:spcPts val="3639"/>
                </a:lnSpc>
              </a:pPr>
              <a:endPar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endParaRPr>
            </a:p>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-FEMALE BASKETBALL PLAYER</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BF7A8-8B50-78F6-8E7B-541F3301E02E}"/>
            </a:ext>
          </a:extLst>
        </p:cNvPr>
        <p:cNvGrpSpPr/>
        <p:nvPr/>
      </p:nvGrpSpPr>
      <p:grpSpPr>
        <a:xfrm>
          <a:off x="0" y="0"/>
          <a:ext cx="0" cy="0"/>
          <a:chOff x="0" y="0"/>
          <a:chExt cx="0" cy="0"/>
        </a:xfrm>
      </p:grpSpPr>
      <p:sp>
        <p:nvSpPr>
          <p:cNvPr id="2" name="Freeform 2" descr="Safe Spaces 4 Everyone logo">
            <a:extLst>
              <a:ext uri="{FF2B5EF4-FFF2-40B4-BE49-F238E27FC236}">
                <a16:creationId xmlns:a16="http://schemas.microsoft.com/office/drawing/2014/main" id="{75A4103A-4B39-0986-75B9-9ADA5C80B597}"/>
              </a:ext>
            </a:extLst>
          </p:cNvPr>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sp>
        <p:nvSpPr>
          <p:cNvPr id="9" name="TextBox 9">
            <a:extLst>
              <a:ext uri="{FF2B5EF4-FFF2-40B4-BE49-F238E27FC236}">
                <a16:creationId xmlns:a16="http://schemas.microsoft.com/office/drawing/2014/main" id="{A7FAA9F6-A052-9DC5-FF13-2AF0A3881E3C}"/>
              </a:ext>
            </a:extLst>
          </p:cNvPr>
          <p:cNvSpPr txBox="1"/>
          <p:nvPr/>
        </p:nvSpPr>
        <p:spPr>
          <a:xfrm>
            <a:off x="170504" y="151559"/>
            <a:ext cx="12781313" cy="676275"/>
          </a:xfrm>
          <a:prstGeom prst="rect">
            <a:avLst/>
          </a:prstGeom>
        </p:spPr>
        <p:txBody>
          <a:bodyPr lIns="0" tIns="0" rIns="0" bIns="0" rtlCol="0" anchor="t">
            <a:spAutoFit/>
          </a:bodyPr>
          <a:lstStyle/>
          <a:p>
            <a:pPr marL="0" lvl="0" indent="0" algn="l">
              <a:lnSpc>
                <a:spcPts val="5399"/>
              </a:lnSpc>
              <a:spcBef>
                <a:spcPct val="0"/>
              </a:spcBef>
            </a:pPr>
            <a:r>
              <a:rPr lang="en-GB" sz="4499" b="1" u="none" strike="noStrike" spc="134" noProof="0">
                <a:solidFill>
                  <a:srgbClr val="287777">
                    <a:alpha val="19608"/>
                  </a:srgbClr>
                </a:solidFill>
                <a:latin typeface="Fira Sans Ultra-Bold"/>
                <a:ea typeface="Fira Sans Ultra-Bold"/>
                <a:cs typeface="Fira Sans Ultra-Bold"/>
                <a:sym typeface="Fira Sans Ultra-Bold"/>
              </a:rPr>
              <a:t>VIOLENCE IN SPORT</a:t>
            </a:r>
          </a:p>
        </p:txBody>
      </p:sp>
      <p:grpSp>
        <p:nvGrpSpPr>
          <p:cNvPr id="10" name="Group 10">
            <a:extLst>
              <a:ext uri="{FF2B5EF4-FFF2-40B4-BE49-F238E27FC236}">
                <a16:creationId xmlns:a16="http://schemas.microsoft.com/office/drawing/2014/main" id="{D2A4967B-775A-C3FB-53A3-6420BC2D91D5}"/>
              </a:ext>
              <a:ext uri="{C183D7F6-B498-43B3-948B-1728B52AA6E4}">
                <adec:decorative xmlns:adec="http://schemas.microsoft.com/office/drawing/2017/decorative" val="1"/>
              </a:ext>
            </a:extLst>
          </p:cNvPr>
          <p:cNvGrpSpPr/>
          <p:nvPr/>
        </p:nvGrpSpPr>
        <p:grpSpPr>
          <a:xfrm rot="-5400000">
            <a:off x="13089985" y="-707228"/>
            <a:ext cx="1119005" cy="4427463"/>
            <a:chOff x="0" y="0"/>
            <a:chExt cx="788552" cy="3119992"/>
          </a:xfrm>
        </p:grpSpPr>
        <p:sp>
          <p:nvSpPr>
            <p:cNvPr id="11" name="Freeform 11">
              <a:extLst>
                <a:ext uri="{FF2B5EF4-FFF2-40B4-BE49-F238E27FC236}">
                  <a16:creationId xmlns:a16="http://schemas.microsoft.com/office/drawing/2014/main" id="{030C6DF0-5445-FA48-290A-F8DA35855BF3}"/>
                </a:ext>
              </a:extLst>
            </p:cNvPr>
            <p:cNvSpPr/>
            <p:nvPr/>
          </p:nvSpPr>
          <p:spPr>
            <a:xfrm>
              <a:off x="0" y="0"/>
              <a:ext cx="788552" cy="3119992"/>
            </a:xfrm>
            <a:custGeom>
              <a:avLst/>
              <a:gdLst/>
              <a:ahLst/>
              <a:cxnLst/>
              <a:rect l="l" t="t" r="r" b="b"/>
              <a:pathLst>
                <a:path w="788552" h="3119992">
                  <a:moveTo>
                    <a:pt x="262993" y="3100923"/>
                  </a:moveTo>
                  <a:cubicBezTo>
                    <a:pt x="303420" y="3112436"/>
                    <a:pt x="349380" y="3119992"/>
                    <a:pt x="394488" y="3119992"/>
                  </a:cubicBezTo>
                  <a:cubicBezTo>
                    <a:pt x="439598" y="3119992"/>
                    <a:pt x="483005" y="3113515"/>
                    <a:pt x="523006" y="3102001"/>
                  </a:cubicBezTo>
                  <a:cubicBezTo>
                    <a:pt x="523858" y="3101641"/>
                    <a:pt x="524709" y="3101641"/>
                    <a:pt x="525559" y="3101282"/>
                  </a:cubicBezTo>
                  <a:cubicBezTo>
                    <a:pt x="675780" y="3055227"/>
                    <a:pt x="786425" y="2933613"/>
                    <a:pt x="788552" y="2740240"/>
                  </a:cubicBezTo>
                  <a:lnTo>
                    <a:pt x="788552" y="0"/>
                  </a:lnTo>
                  <a:lnTo>
                    <a:pt x="0" y="0"/>
                  </a:lnTo>
                  <a:lnTo>
                    <a:pt x="0" y="2738207"/>
                  </a:lnTo>
                  <a:cubicBezTo>
                    <a:pt x="2128" y="2934332"/>
                    <a:pt x="111070" y="3055947"/>
                    <a:pt x="262993" y="3100923"/>
                  </a:cubicBezTo>
                  <a:close/>
                </a:path>
              </a:pathLst>
            </a:custGeom>
            <a:solidFill>
              <a:srgbClr val="DFDFDF"/>
            </a:solidFill>
          </p:spPr>
          <p:txBody>
            <a:bodyPr/>
            <a:lstStyle/>
            <a:p>
              <a:endParaRPr lang="en-GB" noProof="0"/>
            </a:p>
          </p:txBody>
        </p:sp>
        <p:sp>
          <p:nvSpPr>
            <p:cNvPr id="12" name="TextBox 12">
              <a:extLst>
                <a:ext uri="{FF2B5EF4-FFF2-40B4-BE49-F238E27FC236}">
                  <a16:creationId xmlns:a16="http://schemas.microsoft.com/office/drawing/2014/main" id="{6BBB0ACC-1C71-C896-EAD2-BE77B410C713}"/>
                </a:ext>
              </a:extLst>
            </p:cNvPr>
            <p:cNvSpPr txBox="1"/>
            <p:nvPr/>
          </p:nvSpPr>
          <p:spPr>
            <a:xfrm>
              <a:off x="0" y="-47625"/>
              <a:ext cx="788552" cy="3040617"/>
            </a:xfrm>
            <a:prstGeom prst="rect">
              <a:avLst/>
            </a:prstGeom>
          </p:spPr>
          <p:txBody>
            <a:bodyPr lIns="50800" tIns="50800" rIns="50800" bIns="50800" rtlCol="0" anchor="ctr"/>
            <a:lstStyle/>
            <a:p>
              <a:pPr algn="ctr">
                <a:lnSpc>
                  <a:spcPts val="2659"/>
                </a:lnSpc>
              </a:pPr>
              <a:endParaRPr lang="en-GB" noProof="0"/>
            </a:p>
          </p:txBody>
        </p:sp>
      </p:grpSp>
      <p:grpSp>
        <p:nvGrpSpPr>
          <p:cNvPr id="13" name="Group 13">
            <a:extLst>
              <a:ext uri="{FF2B5EF4-FFF2-40B4-BE49-F238E27FC236}">
                <a16:creationId xmlns:a16="http://schemas.microsoft.com/office/drawing/2014/main" id="{DB30AFE5-6974-F2B0-E4DC-D40A37695EC4}"/>
              </a:ext>
            </a:extLst>
          </p:cNvPr>
          <p:cNvGrpSpPr/>
          <p:nvPr/>
        </p:nvGrpSpPr>
        <p:grpSpPr>
          <a:xfrm rot="5518667">
            <a:off x="10782257" y="847114"/>
            <a:ext cx="1136923" cy="1136923"/>
            <a:chOff x="0" y="0"/>
            <a:chExt cx="812800" cy="812800"/>
          </a:xfrm>
        </p:grpSpPr>
        <p:sp>
          <p:nvSpPr>
            <p:cNvPr id="14" name="Freeform 14">
              <a:extLst>
                <a:ext uri="{FF2B5EF4-FFF2-40B4-BE49-F238E27FC236}">
                  <a16:creationId xmlns:a16="http://schemas.microsoft.com/office/drawing/2014/main" id="{D4890590-CA6C-2030-190F-1649298C0F1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28575" cap="sq">
              <a:solidFill>
                <a:srgbClr val="022A3D"/>
              </a:solidFill>
              <a:prstDash val="solid"/>
              <a:miter/>
            </a:ln>
          </p:spPr>
          <p:txBody>
            <a:bodyPr/>
            <a:lstStyle/>
            <a:p>
              <a:endParaRPr lang="en-GB" noProof="0"/>
            </a:p>
          </p:txBody>
        </p:sp>
        <p:sp>
          <p:nvSpPr>
            <p:cNvPr id="15" name="TextBox 15">
              <a:extLst>
                <a:ext uri="{FF2B5EF4-FFF2-40B4-BE49-F238E27FC236}">
                  <a16:creationId xmlns:a16="http://schemas.microsoft.com/office/drawing/2014/main" id="{27D673C6-8116-80DF-6949-31A61A216D6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lang="en-GB" noProof="0"/>
            </a:p>
          </p:txBody>
        </p:sp>
      </p:grpSp>
      <p:sp>
        <p:nvSpPr>
          <p:cNvPr id="16" name="Freeform 16">
            <a:extLst>
              <a:ext uri="{FF2B5EF4-FFF2-40B4-BE49-F238E27FC236}">
                <a16:creationId xmlns:a16="http://schemas.microsoft.com/office/drawing/2014/main" id="{C79BA20D-7484-8125-2B4C-4C2CEE3FBA17}"/>
              </a:ext>
            </a:extLst>
          </p:cNvPr>
          <p:cNvSpPr/>
          <p:nvPr/>
        </p:nvSpPr>
        <p:spPr>
          <a:xfrm>
            <a:off x="10974161" y="920863"/>
            <a:ext cx="712096" cy="936969"/>
          </a:xfrm>
          <a:custGeom>
            <a:avLst/>
            <a:gdLst/>
            <a:ahLst/>
            <a:cxnLst/>
            <a:rect l="l" t="t" r="r" b="b"/>
            <a:pathLst>
              <a:path w="712096" h="936969">
                <a:moveTo>
                  <a:pt x="0" y="0"/>
                </a:moveTo>
                <a:lnTo>
                  <a:pt x="712096" y="0"/>
                </a:lnTo>
                <a:lnTo>
                  <a:pt x="712096" y="936969"/>
                </a:lnTo>
                <a:lnTo>
                  <a:pt x="0" y="9369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17" name="TextBox 17">
            <a:extLst>
              <a:ext uri="{FF2B5EF4-FFF2-40B4-BE49-F238E27FC236}">
                <a16:creationId xmlns:a16="http://schemas.microsoft.com/office/drawing/2014/main" id="{97D64B56-4C7B-0E50-65C3-6B4A79461DBE}"/>
              </a:ext>
            </a:extLst>
          </p:cNvPr>
          <p:cNvSpPr txBox="1"/>
          <p:nvPr/>
        </p:nvSpPr>
        <p:spPr>
          <a:xfrm>
            <a:off x="11957363" y="1128300"/>
            <a:ext cx="3451390" cy="375680"/>
          </a:xfrm>
          <a:prstGeom prst="rect">
            <a:avLst/>
          </a:prstGeom>
        </p:spPr>
        <p:txBody>
          <a:bodyPr lIns="0" tIns="0" rIns="0" bIns="0" rtlCol="0" anchor="t">
            <a:spAutoFit/>
          </a:bodyPr>
          <a:lstStyle/>
          <a:p>
            <a:pPr algn="ctr">
              <a:lnSpc>
                <a:spcPts val="3152"/>
              </a:lnSpc>
              <a:spcBef>
                <a:spcPct val="0"/>
              </a:spcBef>
            </a:pPr>
            <a:r>
              <a:rPr lang="en-GB" sz="2251" b="1" noProof="0">
                <a:solidFill>
                  <a:srgbClr val="191919"/>
                </a:solidFill>
                <a:latin typeface="Inter Bold"/>
                <a:ea typeface="Inter Bold"/>
                <a:cs typeface="Inter Bold"/>
                <a:sym typeface="Inter Bold"/>
              </a:rPr>
              <a:t>GREY ZONES</a:t>
            </a:r>
          </a:p>
        </p:txBody>
      </p:sp>
      <p:grpSp>
        <p:nvGrpSpPr>
          <p:cNvPr id="18" name="Group 18">
            <a:extLst>
              <a:ext uri="{FF2B5EF4-FFF2-40B4-BE49-F238E27FC236}">
                <a16:creationId xmlns:a16="http://schemas.microsoft.com/office/drawing/2014/main" id="{5F881D45-0785-A8B3-ACFE-80B6EAD824EE}"/>
              </a:ext>
            </a:extLst>
          </p:cNvPr>
          <p:cNvGrpSpPr/>
          <p:nvPr/>
        </p:nvGrpSpPr>
        <p:grpSpPr>
          <a:xfrm>
            <a:off x="580855" y="1380206"/>
            <a:ext cx="9538214" cy="789108"/>
            <a:chOff x="0" y="0"/>
            <a:chExt cx="12717619" cy="1052144"/>
          </a:xfrm>
        </p:grpSpPr>
        <p:sp>
          <p:nvSpPr>
            <p:cNvPr id="19" name="Freeform 19">
              <a:extLst>
                <a:ext uri="{FF2B5EF4-FFF2-40B4-BE49-F238E27FC236}">
                  <a16:creationId xmlns:a16="http://schemas.microsoft.com/office/drawing/2014/main" id="{F65B0CEC-920B-B03C-CDA4-AF44527B8A30}"/>
                </a:ext>
                <a:ext uri="{C183D7F6-B498-43B3-948B-1728B52AA6E4}">
                  <adec:decorative xmlns:adec="http://schemas.microsoft.com/office/drawing/2017/decorative" val="1"/>
                </a:ext>
              </a:extLst>
            </p:cNvPr>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a:p>
          </p:txBody>
        </p:sp>
        <p:sp>
          <p:nvSpPr>
            <p:cNvPr id="20" name="TextBox 20" descr="HOW THEY HAPPEN&#10;">
              <a:extLst>
                <a:ext uri="{FF2B5EF4-FFF2-40B4-BE49-F238E27FC236}">
                  <a16:creationId xmlns:a16="http://schemas.microsoft.com/office/drawing/2014/main" id="{B6CD4F37-5A74-CB87-7CA3-485BA81C41A0}"/>
                </a:ext>
              </a:extLst>
            </p:cNvPr>
            <p:cNvSpPr txBox="1"/>
            <p:nvPr/>
          </p:nvSpPr>
          <p:spPr>
            <a:xfrm>
              <a:off x="1675341" y="0"/>
              <a:ext cx="11042278" cy="911360"/>
            </a:xfrm>
            <a:prstGeom prst="rect">
              <a:avLst/>
            </a:prstGeom>
          </p:spPr>
          <p:txBody>
            <a:bodyPr lIns="0" tIns="0" rIns="0" bIns="0" rtlCol="0" anchor="t">
              <a:spAutoFit/>
            </a:bodyPr>
            <a:lstStyle/>
            <a:p>
              <a:pPr algn="l">
                <a:lnSpc>
                  <a:spcPts val="5458"/>
                </a:lnSpc>
              </a:pPr>
              <a:r>
                <a:rPr lang="en-GB" sz="4548" b="1" spc="136" noProof="0" dirty="0">
                  <a:solidFill>
                    <a:srgbClr val="000000"/>
                  </a:solidFill>
                  <a:latin typeface="Fira Sans Ultra-Bold"/>
                  <a:ea typeface="Fira Sans Ultra-Bold"/>
                  <a:cs typeface="Fira Sans Ultra-Bold"/>
                  <a:sym typeface="Fira Sans Ultra-Bold"/>
                </a:rPr>
                <a:t>HOW THEY HAPPEN</a:t>
              </a:r>
              <a:endParaRPr lang="en-GB" sz="4548" b="1" spc="136" noProof="0" dirty="0">
                <a:solidFill>
                  <a:srgbClr val="287777"/>
                </a:solidFill>
                <a:latin typeface="Fira Sans Ultra-Bold"/>
                <a:ea typeface="Fira Sans Ultra-Bold"/>
                <a:cs typeface="Fira Sans Ultra-Bold"/>
                <a:sym typeface="Fira Sans Ultra-Bold"/>
              </a:endParaRPr>
            </a:p>
          </p:txBody>
        </p:sp>
      </p:grpSp>
      <p:grpSp>
        <p:nvGrpSpPr>
          <p:cNvPr id="21" name="Group 21">
            <a:extLst>
              <a:ext uri="{FF2B5EF4-FFF2-40B4-BE49-F238E27FC236}">
                <a16:creationId xmlns:a16="http://schemas.microsoft.com/office/drawing/2014/main" id="{6A6AD29B-1389-2A58-F856-9D37F5F47D24}"/>
              </a:ext>
            </a:extLst>
          </p:cNvPr>
          <p:cNvGrpSpPr/>
          <p:nvPr/>
        </p:nvGrpSpPr>
        <p:grpSpPr>
          <a:xfrm>
            <a:off x="1077859" y="5909873"/>
            <a:ext cx="15362224" cy="3669430"/>
            <a:chOff x="0" y="-66675"/>
            <a:chExt cx="3539342" cy="466222"/>
          </a:xfrm>
        </p:grpSpPr>
        <p:sp>
          <p:nvSpPr>
            <p:cNvPr id="22" name="Freeform 22">
              <a:extLst>
                <a:ext uri="{FF2B5EF4-FFF2-40B4-BE49-F238E27FC236}">
                  <a16:creationId xmlns:a16="http://schemas.microsoft.com/office/drawing/2014/main" id="{C0D46C9E-AC3C-7EF3-DB23-EEAB9D971944}"/>
                </a:ext>
              </a:extLst>
            </p:cNvPr>
            <p:cNvSpPr/>
            <p:nvPr/>
          </p:nvSpPr>
          <p:spPr>
            <a:xfrm>
              <a:off x="0" y="0"/>
              <a:ext cx="3539342" cy="399547"/>
            </a:xfrm>
            <a:custGeom>
              <a:avLst/>
              <a:gdLst/>
              <a:ahLst/>
              <a:cxnLst/>
              <a:rect l="l" t="t" r="r" b="b"/>
              <a:pathLst>
                <a:path w="3539342" h="399547">
                  <a:moveTo>
                    <a:pt x="29381" y="0"/>
                  </a:moveTo>
                  <a:lnTo>
                    <a:pt x="3509961" y="0"/>
                  </a:lnTo>
                  <a:cubicBezTo>
                    <a:pt x="3526187" y="0"/>
                    <a:pt x="3539342" y="13154"/>
                    <a:pt x="3539342" y="29381"/>
                  </a:cubicBezTo>
                  <a:lnTo>
                    <a:pt x="3539342" y="370166"/>
                  </a:lnTo>
                  <a:cubicBezTo>
                    <a:pt x="3539342" y="386393"/>
                    <a:pt x="3526187" y="399547"/>
                    <a:pt x="3509961" y="399547"/>
                  </a:cubicBezTo>
                  <a:lnTo>
                    <a:pt x="29381" y="399547"/>
                  </a:lnTo>
                  <a:cubicBezTo>
                    <a:pt x="13154" y="399547"/>
                    <a:pt x="0" y="386393"/>
                    <a:pt x="0" y="370166"/>
                  </a:cubicBezTo>
                  <a:lnTo>
                    <a:pt x="0" y="29381"/>
                  </a:lnTo>
                  <a:cubicBezTo>
                    <a:pt x="0" y="13154"/>
                    <a:pt x="13154" y="0"/>
                    <a:pt x="29381" y="0"/>
                  </a:cubicBezTo>
                  <a:close/>
                </a:path>
              </a:pathLst>
            </a:custGeom>
            <a:solidFill>
              <a:srgbClr val="D6F7F8"/>
            </a:solidFill>
          </p:spPr>
          <p:txBody>
            <a:bodyPr/>
            <a:lstStyle/>
            <a:p>
              <a:endParaRPr lang="en-GB" noProof="0"/>
            </a:p>
          </p:txBody>
        </p:sp>
        <p:sp>
          <p:nvSpPr>
            <p:cNvPr id="23" name="TextBox 23" descr="Quote: He would come into the changing room with me after personal training sessions. But I didn't feel uncomfortable, many times I didn't even bother to change my clothes&#10;&#10;-FEMALE BASKETBALL PLAYER&#10;">
              <a:extLst>
                <a:ext uri="{FF2B5EF4-FFF2-40B4-BE49-F238E27FC236}">
                  <a16:creationId xmlns:a16="http://schemas.microsoft.com/office/drawing/2014/main" id="{63D196FA-BFD1-B1FA-8145-16CE96693F0D}"/>
                </a:ext>
              </a:extLst>
            </p:cNvPr>
            <p:cNvSpPr txBox="1"/>
            <p:nvPr/>
          </p:nvSpPr>
          <p:spPr>
            <a:xfrm>
              <a:off x="0" y="-66675"/>
              <a:ext cx="3539342" cy="466222"/>
            </a:xfrm>
            <a:prstGeom prst="rect">
              <a:avLst/>
            </a:prstGeom>
          </p:spPr>
          <p:txBody>
            <a:bodyPr lIns="50800" tIns="50800" rIns="50800" bIns="50800" rtlCol="0" anchor="ctr"/>
            <a:lstStyle/>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He would come into the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changing room </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with me after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personal training sessions</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But I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didn't feel uncomfortable</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many times I didn't even bother to change my clothes</a:t>
              </a:r>
            </a:p>
            <a:p>
              <a:pPr algn="ctr">
                <a:lnSpc>
                  <a:spcPts val="3639"/>
                </a:lnSpc>
              </a:pPr>
              <a:endPar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endParaRPr>
            </a:p>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-FEMALE BASKETBALL PLAYER</a:t>
              </a:r>
            </a:p>
          </p:txBody>
        </p:sp>
      </p:grpSp>
      <p:grpSp>
        <p:nvGrpSpPr>
          <p:cNvPr id="24" name="Group 21">
            <a:extLst>
              <a:ext uri="{FF2B5EF4-FFF2-40B4-BE49-F238E27FC236}">
                <a16:creationId xmlns:a16="http://schemas.microsoft.com/office/drawing/2014/main" id="{D605CEB3-6118-1E13-95F7-9A06217278A8}"/>
              </a:ext>
            </a:extLst>
          </p:cNvPr>
          <p:cNvGrpSpPr/>
          <p:nvPr/>
        </p:nvGrpSpPr>
        <p:grpSpPr>
          <a:xfrm>
            <a:off x="1077859" y="2985944"/>
            <a:ext cx="14317039" cy="3061159"/>
            <a:chOff x="0" y="0"/>
            <a:chExt cx="3539342" cy="399547"/>
          </a:xfrm>
        </p:grpSpPr>
        <p:sp>
          <p:nvSpPr>
            <p:cNvPr id="25" name="Freeform 22">
              <a:extLst>
                <a:ext uri="{FF2B5EF4-FFF2-40B4-BE49-F238E27FC236}">
                  <a16:creationId xmlns:a16="http://schemas.microsoft.com/office/drawing/2014/main" id="{16C37D1E-BF8B-6D4A-A01C-983EF470149F}"/>
                </a:ext>
              </a:extLst>
            </p:cNvPr>
            <p:cNvSpPr/>
            <p:nvPr/>
          </p:nvSpPr>
          <p:spPr>
            <a:xfrm>
              <a:off x="0" y="0"/>
              <a:ext cx="3539342" cy="399547"/>
            </a:xfrm>
            <a:custGeom>
              <a:avLst/>
              <a:gdLst/>
              <a:ahLst/>
              <a:cxnLst/>
              <a:rect l="l" t="t" r="r" b="b"/>
              <a:pathLst>
                <a:path w="3539342" h="399547">
                  <a:moveTo>
                    <a:pt x="29381" y="0"/>
                  </a:moveTo>
                  <a:lnTo>
                    <a:pt x="3509961" y="0"/>
                  </a:lnTo>
                  <a:cubicBezTo>
                    <a:pt x="3526187" y="0"/>
                    <a:pt x="3539342" y="13154"/>
                    <a:pt x="3539342" y="29381"/>
                  </a:cubicBezTo>
                  <a:lnTo>
                    <a:pt x="3539342" y="370166"/>
                  </a:lnTo>
                  <a:cubicBezTo>
                    <a:pt x="3539342" y="386393"/>
                    <a:pt x="3526187" y="399547"/>
                    <a:pt x="3509961" y="399547"/>
                  </a:cubicBezTo>
                  <a:lnTo>
                    <a:pt x="29381" y="399547"/>
                  </a:lnTo>
                  <a:cubicBezTo>
                    <a:pt x="13154" y="399547"/>
                    <a:pt x="0" y="386393"/>
                    <a:pt x="0" y="370166"/>
                  </a:cubicBezTo>
                  <a:lnTo>
                    <a:pt x="0" y="29381"/>
                  </a:lnTo>
                  <a:cubicBezTo>
                    <a:pt x="0" y="13154"/>
                    <a:pt x="13154" y="0"/>
                    <a:pt x="29381" y="0"/>
                  </a:cubicBezTo>
                  <a:close/>
                </a:path>
              </a:pathLst>
            </a:custGeom>
            <a:solidFill>
              <a:srgbClr val="D6F7F8"/>
            </a:solidFill>
          </p:spPr>
          <p:txBody>
            <a:bodyPr/>
            <a:lstStyle/>
            <a:p>
              <a:endParaRPr lang="en-GB" noProof="0"/>
            </a:p>
          </p:txBody>
        </p:sp>
        <p:sp>
          <p:nvSpPr>
            <p:cNvPr id="26" name="TextBox 23" descr="Quote: In training, he took advantage of the contact to touch myself. At first, I’ thought it was something necessary for the game” Then I started to feel a little uncomfortable, but as my coach told me, it was so I could train better and reach the elite level&#10;&#10;-FEMALE WATERPOLO PLAYER&#10;">
              <a:extLst>
                <a:ext uri="{FF2B5EF4-FFF2-40B4-BE49-F238E27FC236}">
                  <a16:creationId xmlns:a16="http://schemas.microsoft.com/office/drawing/2014/main" id="{F7B1D0B8-959F-7C86-A788-032E9B164359}"/>
                </a:ext>
              </a:extLst>
            </p:cNvPr>
            <p:cNvSpPr txBox="1"/>
            <p:nvPr/>
          </p:nvSpPr>
          <p:spPr>
            <a:xfrm>
              <a:off x="0" y="71920"/>
              <a:ext cx="3539342" cy="327627"/>
            </a:xfrm>
            <a:prstGeom prst="rect">
              <a:avLst/>
            </a:prstGeom>
          </p:spPr>
          <p:txBody>
            <a:bodyPr lIns="50800" tIns="50800" rIns="50800" bIns="50800" rtlCol="0" anchor="ctr"/>
            <a:lstStyle/>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In training, he took advantage of the contact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to touch myself</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At first, I’</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thought it was something necessary for the game” </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Then I started to feel a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little uncomfortable</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but as my coach told me, it was so I could train better and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reach the elite level</a:t>
              </a:r>
              <a:endPar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endParaRPr>
            </a:p>
            <a:p>
              <a:pPr algn="ctr">
                <a:lnSpc>
                  <a:spcPts val="3639"/>
                </a:lnSpc>
              </a:pPr>
              <a:endPar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endParaRPr>
            </a:p>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-FEMALE WATERPOLO PLAYER</a:t>
              </a:r>
            </a:p>
          </p:txBody>
        </p:sp>
      </p:grpSp>
      <p:grpSp>
        <p:nvGrpSpPr>
          <p:cNvPr id="6" name="Group 6">
            <a:extLst>
              <a:ext uri="{FF2B5EF4-FFF2-40B4-BE49-F238E27FC236}">
                <a16:creationId xmlns:a16="http://schemas.microsoft.com/office/drawing/2014/main" id="{F72E7F64-05EC-CC9B-108B-C8B6DE44600E}"/>
              </a:ext>
            </a:extLst>
          </p:cNvPr>
          <p:cNvGrpSpPr/>
          <p:nvPr/>
        </p:nvGrpSpPr>
        <p:grpSpPr>
          <a:xfrm>
            <a:off x="1028700" y="9258300"/>
            <a:ext cx="4143488" cy="947293"/>
            <a:chOff x="0" y="0"/>
            <a:chExt cx="1091289" cy="249493"/>
          </a:xfrm>
        </p:grpSpPr>
        <p:sp>
          <p:nvSpPr>
            <p:cNvPr id="7" name="Freeform 7">
              <a:extLst>
                <a:ext uri="{FF2B5EF4-FFF2-40B4-BE49-F238E27FC236}">
                  <a16:creationId xmlns:a16="http://schemas.microsoft.com/office/drawing/2014/main" id="{E29A1447-51C8-0D49-1C57-73496A84D916}"/>
                </a:ext>
              </a:extLst>
            </p:cNvPr>
            <p:cNvSpPr/>
            <p:nvPr/>
          </p:nvSpPr>
          <p:spPr>
            <a:xfrm>
              <a:off x="0" y="0"/>
              <a:ext cx="1091289" cy="249493"/>
            </a:xfrm>
            <a:custGeom>
              <a:avLst/>
              <a:gdLst/>
              <a:ahLst/>
              <a:cxnLst/>
              <a:rect l="l" t="t" r="r" b="b"/>
              <a:pathLst>
                <a:path w="1091289" h="249493">
                  <a:moveTo>
                    <a:pt x="95291" y="0"/>
                  </a:moveTo>
                  <a:lnTo>
                    <a:pt x="995998" y="0"/>
                  </a:lnTo>
                  <a:cubicBezTo>
                    <a:pt x="1048626" y="0"/>
                    <a:pt x="1091289" y="42663"/>
                    <a:pt x="1091289" y="95291"/>
                  </a:cubicBezTo>
                  <a:lnTo>
                    <a:pt x="1091289" y="154202"/>
                  </a:lnTo>
                  <a:cubicBezTo>
                    <a:pt x="1091289" y="179474"/>
                    <a:pt x="1081249" y="203712"/>
                    <a:pt x="1063379" y="221583"/>
                  </a:cubicBezTo>
                  <a:cubicBezTo>
                    <a:pt x="1045508" y="239453"/>
                    <a:pt x="1021271" y="249493"/>
                    <a:pt x="995998" y="249493"/>
                  </a:cubicBezTo>
                  <a:lnTo>
                    <a:pt x="95291" y="249493"/>
                  </a:lnTo>
                  <a:cubicBezTo>
                    <a:pt x="70018" y="249493"/>
                    <a:pt x="45781" y="239453"/>
                    <a:pt x="27910" y="221583"/>
                  </a:cubicBezTo>
                  <a:cubicBezTo>
                    <a:pt x="10040" y="203712"/>
                    <a:pt x="0" y="179474"/>
                    <a:pt x="0" y="154202"/>
                  </a:cubicBezTo>
                  <a:lnTo>
                    <a:pt x="0" y="95291"/>
                  </a:lnTo>
                  <a:cubicBezTo>
                    <a:pt x="0" y="70018"/>
                    <a:pt x="10040" y="45781"/>
                    <a:pt x="27910" y="27910"/>
                  </a:cubicBezTo>
                  <a:cubicBezTo>
                    <a:pt x="45781" y="10040"/>
                    <a:pt x="70018" y="0"/>
                    <a:pt x="95291" y="0"/>
                  </a:cubicBezTo>
                  <a:close/>
                </a:path>
              </a:pathLst>
            </a:custGeom>
            <a:solidFill>
              <a:srgbClr val="DFDFDF"/>
            </a:solidFill>
          </p:spPr>
          <p:txBody>
            <a:bodyPr/>
            <a:lstStyle/>
            <a:p>
              <a:endParaRPr lang="en-GB" noProof="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8" descr="Risk Situations&#10;">
              <a:extLst>
                <a:ext uri="{FF2B5EF4-FFF2-40B4-BE49-F238E27FC236}">
                  <a16:creationId xmlns:a16="http://schemas.microsoft.com/office/drawing/2014/main" id="{A30D7E1A-5BBE-847A-5529-8E6E4BFEF12E}"/>
                </a:ext>
              </a:extLst>
            </p:cNvPr>
            <p:cNvSpPr txBox="1"/>
            <p:nvPr/>
          </p:nvSpPr>
          <p:spPr>
            <a:xfrm>
              <a:off x="0" y="-66675"/>
              <a:ext cx="1091289" cy="316168"/>
            </a:xfrm>
            <a:prstGeom prst="rect">
              <a:avLst/>
            </a:prstGeom>
          </p:spPr>
          <p:txBody>
            <a:bodyPr lIns="50800" tIns="50800" rIns="50800" bIns="50800" rtlCol="0" anchor="ctr"/>
            <a:lstStyle/>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Risk Situations</a:t>
              </a:r>
            </a:p>
          </p:txBody>
        </p:sp>
      </p:grpSp>
    </p:spTree>
    <p:extLst>
      <p:ext uri="{BB962C8B-B14F-4D97-AF65-F5344CB8AC3E}">
        <p14:creationId xmlns:p14="http://schemas.microsoft.com/office/powerpoint/2010/main" val="213309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7981-2CEA-D0E4-1567-CC1A50919199}"/>
              </a:ext>
            </a:extLst>
          </p:cNvPr>
          <p:cNvSpPr>
            <a:spLocks noGrp="1"/>
          </p:cNvSpPr>
          <p:nvPr>
            <p:ph type="title"/>
          </p:nvPr>
        </p:nvSpPr>
        <p:spPr>
          <a:xfrm>
            <a:off x="457200" y="800100"/>
            <a:ext cx="15316200" cy="1143000"/>
          </a:xfrm>
        </p:spPr>
        <p:txBody>
          <a:bodyPr>
            <a:noAutofit/>
          </a:bodyPr>
          <a:lstStyle/>
          <a:p>
            <a:r>
              <a:rPr lang="en-GB" sz="6000" b="1" spc="206" noProof="0" dirty="0">
                <a:solidFill>
                  <a:srgbClr val="141313"/>
                </a:solidFill>
                <a:latin typeface="Fira Sans Ultra-Bold"/>
                <a:ea typeface="Fira Sans Ultra-Bold"/>
                <a:cs typeface="Fira Sans Ultra-Bold"/>
                <a:sym typeface="Fira Sans Ultra-Bold"/>
              </a:rPr>
              <a:t>WHAT WILL WE ADDRESS TODAY?</a:t>
            </a:r>
            <a:br>
              <a:rPr lang="en-GB" sz="6000" b="1" spc="206" noProof="0" dirty="0">
                <a:solidFill>
                  <a:srgbClr val="141313"/>
                </a:solidFill>
                <a:latin typeface="Fira Sans Ultra-Bold"/>
                <a:ea typeface="Fira Sans Ultra-Bold"/>
                <a:cs typeface="Fira Sans Ultra-Bold"/>
                <a:sym typeface="Fira Sans Ultra-Bold"/>
              </a:rPr>
            </a:br>
            <a:endParaRPr lang="en-GB" sz="6000" dirty="0"/>
          </a:p>
        </p:txBody>
      </p:sp>
      <p:sp>
        <p:nvSpPr>
          <p:cNvPr id="3" name="Content Placeholder 2">
            <a:extLst>
              <a:ext uri="{FF2B5EF4-FFF2-40B4-BE49-F238E27FC236}">
                <a16:creationId xmlns:a16="http://schemas.microsoft.com/office/drawing/2014/main" id="{479BFA22-8E97-555D-6306-A2C2F7CF8126}"/>
              </a:ext>
            </a:extLst>
          </p:cNvPr>
          <p:cNvSpPr>
            <a:spLocks noGrp="1"/>
          </p:cNvSpPr>
          <p:nvPr>
            <p:ph idx="1"/>
          </p:nvPr>
        </p:nvSpPr>
        <p:spPr>
          <a:xfrm>
            <a:off x="457200" y="1600200"/>
            <a:ext cx="12649200" cy="8412162"/>
          </a:xfrm>
        </p:spPr>
        <p:txBody>
          <a:bodyPr>
            <a:normAutofit lnSpcReduction="10000"/>
          </a:bodyPr>
          <a:lstStyle/>
          <a:p>
            <a:endParaRPr lang="en-GB" sz="3500" b="1" noProof="0" dirty="0"/>
          </a:p>
          <a:p>
            <a:pPr marL="342900" indent="-342900">
              <a:buFont typeface="+mj-lt"/>
              <a:buAutoNum type="arabicPeriod"/>
            </a:pPr>
            <a:r>
              <a:rPr lang="en-GB" sz="3500" b="1" noProof="0" dirty="0"/>
              <a:t>SPORT IN SPAIN</a:t>
            </a:r>
          </a:p>
          <a:p>
            <a:pPr marL="800100" lvl="1" indent="-342900">
              <a:buFont typeface="+mj-lt"/>
              <a:buAutoNum type="arabicPeriod"/>
            </a:pPr>
            <a:r>
              <a:rPr lang="en-GB" sz="3500" noProof="0" dirty="0"/>
              <a:t>STRUCTURE</a:t>
            </a:r>
          </a:p>
          <a:p>
            <a:pPr marL="800100" lvl="1" indent="-342900">
              <a:buFont typeface="+mj-lt"/>
              <a:buAutoNum type="arabicPeriod"/>
            </a:pPr>
            <a:r>
              <a:rPr lang="en-GB" sz="3500" noProof="0" dirty="0"/>
              <a:t>CULTURE</a:t>
            </a:r>
          </a:p>
          <a:p>
            <a:pPr marL="342900" indent="-342900">
              <a:buFont typeface="+mj-lt"/>
              <a:buAutoNum type="arabicPeriod"/>
            </a:pPr>
            <a:r>
              <a:rPr lang="en-GB" sz="3500" b="1" noProof="0" dirty="0"/>
              <a:t>VIOLENCE IN SPORT</a:t>
            </a:r>
          </a:p>
          <a:p>
            <a:pPr marL="800100" lvl="1" indent="-342900">
              <a:buFont typeface="+mj-lt"/>
              <a:buAutoNum type="arabicPeriod"/>
            </a:pPr>
            <a:r>
              <a:rPr lang="en-GB" sz="3500" noProof="0" dirty="0"/>
              <a:t>SEXUAL VIOLENCE</a:t>
            </a:r>
          </a:p>
          <a:p>
            <a:pPr marL="342900" indent="-342900">
              <a:buFont typeface="+mj-lt"/>
              <a:buAutoNum type="arabicPeriod"/>
            </a:pPr>
            <a:r>
              <a:rPr lang="en-GB" sz="3500" b="1" noProof="0" dirty="0"/>
              <a:t> LIVED EXPERIENCES OF SEXUAL VIOLENCE</a:t>
            </a:r>
          </a:p>
          <a:p>
            <a:pPr marL="800100" lvl="1" indent="-342900">
              <a:buFont typeface="+mj-lt"/>
              <a:buAutoNum type="arabicPeriod"/>
            </a:pPr>
            <a:r>
              <a:rPr lang="en-GB" sz="3500" noProof="0" dirty="0"/>
              <a:t>HOW DO THESE SITUATIONS COME ABOUT</a:t>
            </a:r>
          </a:p>
          <a:p>
            <a:pPr marL="1257300" lvl="2" indent="-342900">
              <a:buFont typeface="+mj-lt"/>
              <a:buAutoNum type="arabicPeriod"/>
            </a:pPr>
            <a:r>
              <a:rPr lang="en-GB" sz="3500" noProof="0" dirty="0"/>
              <a:t>SPORT CULTURE</a:t>
            </a:r>
          </a:p>
          <a:p>
            <a:pPr marL="1257300" lvl="2" indent="-342900">
              <a:buFont typeface="+mj-lt"/>
              <a:buAutoNum type="arabicPeriod"/>
            </a:pPr>
            <a:r>
              <a:rPr lang="en-GB" sz="3500" noProof="0" dirty="0"/>
              <a:t>GREY ZONES</a:t>
            </a:r>
          </a:p>
          <a:p>
            <a:pPr marL="1257300" lvl="2" indent="-342900">
              <a:buFont typeface="+mj-lt"/>
              <a:buAutoNum type="arabicPeriod"/>
            </a:pPr>
            <a:r>
              <a:rPr lang="en-GB" sz="3500" noProof="0" dirty="0"/>
              <a:t>GROOMING</a:t>
            </a:r>
          </a:p>
          <a:p>
            <a:pPr marL="800100" lvl="1" indent="-342900">
              <a:buFont typeface="+mj-lt"/>
              <a:buAutoNum type="arabicPeriod"/>
            </a:pPr>
            <a:r>
              <a:rPr lang="en-GB" sz="3500" noProof="0" dirty="0"/>
              <a:t> LIVED EXPERIENCES</a:t>
            </a:r>
          </a:p>
          <a:p>
            <a:pPr marL="800100" lvl="1" indent="-342900">
              <a:buFont typeface="+mj-lt"/>
              <a:buAutoNum type="arabicPeriod"/>
            </a:pPr>
            <a:r>
              <a:rPr lang="en-GB" sz="3500" noProof="0" dirty="0"/>
              <a:t>DISCLOSE THE SITUATION</a:t>
            </a:r>
          </a:p>
          <a:p>
            <a:pPr marL="342900" indent="-342900">
              <a:buFont typeface="+mj-lt"/>
              <a:buAutoNum type="arabicPeriod"/>
            </a:pPr>
            <a:r>
              <a:rPr lang="en-GB" sz="3500" b="1" noProof="0" dirty="0"/>
              <a:t>PREVENTION</a:t>
            </a:r>
          </a:p>
          <a:p>
            <a:endParaRPr lang="en-GB" dirty="0"/>
          </a:p>
        </p:txBody>
      </p:sp>
      <p:sp>
        <p:nvSpPr>
          <p:cNvPr id="4" name="Freeform 6" descr="Safe Spaces 4 Everyone logo">
            <a:extLst>
              <a:ext uri="{FF2B5EF4-FFF2-40B4-BE49-F238E27FC236}">
                <a16:creationId xmlns:a16="http://schemas.microsoft.com/office/drawing/2014/main" id="{03BD5428-9594-19DE-261E-F19500F6935D}"/>
              </a:ext>
            </a:extLst>
          </p:cNvPr>
          <p:cNvSpPr/>
          <p:nvPr/>
        </p:nvSpPr>
        <p:spPr>
          <a:xfrm>
            <a:off x="16344008" y="95549"/>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noProof="0" dirty="0"/>
          </a:p>
        </p:txBody>
      </p:sp>
    </p:spTree>
    <p:extLst>
      <p:ext uri="{BB962C8B-B14F-4D97-AF65-F5344CB8AC3E}">
        <p14:creationId xmlns:p14="http://schemas.microsoft.com/office/powerpoint/2010/main" val="3014708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03313-8A27-9E15-FE21-FC9137902A2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DBDEA51-23BA-434F-6DDF-1193EA425EE1}"/>
              </a:ext>
              <a:ext uri="{C183D7F6-B498-43B3-948B-1728B52AA6E4}">
                <adec:decorative xmlns:adec="http://schemas.microsoft.com/office/drawing/2017/decorative" val="1"/>
              </a:ext>
            </a:extLst>
          </p:cNvPr>
          <p:cNvSpPr/>
          <p:nvPr/>
        </p:nvSpPr>
        <p:spPr>
          <a:xfrm>
            <a:off x="914400" y="1400068"/>
            <a:ext cx="780651" cy="780651"/>
          </a:xfrm>
          <a:custGeom>
            <a:avLst/>
            <a:gdLst/>
            <a:ahLst/>
            <a:cxnLst/>
            <a:rect l="l" t="t" r="r" b="b"/>
            <a:pathLst>
              <a:path w="780651" h="780651">
                <a:moveTo>
                  <a:pt x="0" y="0"/>
                </a:moveTo>
                <a:lnTo>
                  <a:pt x="780650" y="0"/>
                </a:lnTo>
                <a:lnTo>
                  <a:pt x="780650" y="780651"/>
                </a:lnTo>
                <a:lnTo>
                  <a:pt x="0" y="7806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sp>
        <p:nvSpPr>
          <p:cNvPr id="3" name="TextBox 3" descr="HOW THEY HAPPEN&#10;">
            <a:extLst>
              <a:ext uri="{FF2B5EF4-FFF2-40B4-BE49-F238E27FC236}">
                <a16:creationId xmlns:a16="http://schemas.microsoft.com/office/drawing/2014/main" id="{2788DA78-A323-9647-259B-77BF9F31720B}"/>
              </a:ext>
            </a:extLst>
          </p:cNvPr>
          <p:cNvSpPr txBox="1"/>
          <p:nvPr/>
        </p:nvSpPr>
        <p:spPr>
          <a:xfrm>
            <a:off x="2061632" y="1452257"/>
            <a:ext cx="8192947" cy="676275"/>
          </a:xfrm>
          <a:prstGeom prst="rect">
            <a:avLst/>
          </a:prstGeom>
        </p:spPr>
        <p:txBody>
          <a:bodyPr lIns="0" tIns="0" rIns="0" bIns="0" rtlCol="0" anchor="t">
            <a:spAutoFit/>
          </a:bodyPr>
          <a:lstStyle/>
          <a:p>
            <a:pPr algn="l">
              <a:lnSpc>
                <a:spcPts val="5399"/>
              </a:lnSpc>
            </a:pPr>
            <a:r>
              <a:rPr lang="en-GB" sz="4499" b="1" spc="134" noProof="0" dirty="0">
                <a:solidFill>
                  <a:srgbClr val="141313"/>
                </a:solidFill>
                <a:latin typeface="Fira Sans Bold"/>
                <a:ea typeface="Fira Sans Bold"/>
                <a:cs typeface="Fira Sans Bold"/>
                <a:sym typeface="Fira Sans Bold"/>
              </a:rPr>
              <a:t>HOW THEY HAPPEN</a:t>
            </a:r>
          </a:p>
        </p:txBody>
      </p:sp>
      <p:grpSp>
        <p:nvGrpSpPr>
          <p:cNvPr id="4" name="Group 4">
            <a:extLst>
              <a:ext uri="{FF2B5EF4-FFF2-40B4-BE49-F238E27FC236}">
                <a16:creationId xmlns:a16="http://schemas.microsoft.com/office/drawing/2014/main" id="{3AA352E3-77E5-1D18-7F50-F653461DE4BF}"/>
              </a:ext>
            </a:extLst>
          </p:cNvPr>
          <p:cNvGrpSpPr/>
          <p:nvPr/>
        </p:nvGrpSpPr>
        <p:grpSpPr>
          <a:xfrm>
            <a:off x="3834283" y="3661160"/>
            <a:ext cx="12875767" cy="4151867"/>
            <a:chOff x="0" y="0"/>
            <a:chExt cx="3391149" cy="1093496"/>
          </a:xfrm>
        </p:grpSpPr>
        <p:sp>
          <p:nvSpPr>
            <p:cNvPr id="5" name="Freeform 5">
              <a:extLst>
                <a:ext uri="{FF2B5EF4-FFF2-40B4-BE49-F238E27FC236}">
                  <a16:creationId xmlns:a16="http://schemas.microsoft.com/office/drawing/2014/main" id="{D4404B08-C125-DF88-FEC7-070CBA323DE0}"/>
                </a:ext>
              </a:extLst>
            </p:cNvPr>
            <p:cNvSpPr/>
            <p:nvPr/>
          </p:nvSpPr>
          <p:spPr>
            <a:xfrm>
              <a:off x="0" y="0"/>
              <a:ext cx="3391148" cy="1093496"/>
            </a:xfrm>
            <a:custGeom>
              <a:avLst/>
              <a:gdLst/>
              <a:ahLst/>
              <a:cxnLst/>
              <a:rect l="l" t="t" r="r" b="b"/>
              <a:pathLst>
                <a:path w="3391148" h="1093496">
                  <a:moveTo>
                    <a:pt x="30665" y="0"/>
                  </a:moveTo>
                  <a:lnTo>
                    <a:pt x="3360483" y="0"/>
                  </a:lnTo>
                  <a:cubicBezTo>
                    <a:pt x="3368616" y="0"/>
                    <a:pt x="3376416" y="3231"/>
                    <a:pt x="3382167" y="8982"/>
                  </a:cubicBezTo>
                  <a:cubicBezTo>
                    <a:pt x="3387918" y="14732"/>
                    <a:pt x="3391148" y="22532"/>
                    <a:pt x="3391148" y="30665"/>
                  </a:cubicBezTo>
                  <a:lnTo>
                    <a:pt x="3391148" y="1062831"/>
                  </a:lnTo>
                  <a:cubicBezTo>
                    <a:pt x="3391148" y="1079767"/>
                    <a:pt x="3377419" y="1093496"/>
                    <a:pt x="3360483" y="1093496"/>
                  </a:cubicBezTo>
                  <a:lnTo>
                    <a:pt x="30665" y="1093496"/>
                  </a:lnTo>
                  <a:cubicBezTo>
                    <a:pt x="22532" y="1093496"/>
                    <a:pt x="14732" y="1090265"/>
                    <a:pt x="8982" y="1084514"/>
                  </a:cubicBezTo>
                  <a:cubicBezTo>
                    <a:pt x="3231" y="1078763"/>
                    <a:pt x="0" y="1070964"/>
                    <a:pt x="0" y="1062831"/>
                  </a:cubicBezTo>
                  <a:lnTo>
                    <a:pt x="0" y="30665"/>
                  </a:lnTo>
                  <a:cubicBezTo>
                    <a:pt x="0" y="22532"/>
                    <a:pt x="3231" y="14732"/>
                    <a:pt x="8982" y="8982"/>
                  </a:cubicBezTo>
                  <a:cubicBezTo>
                    <a:pt x="14732" y="3231"/>
                    <a:pt x="22532" y="0"/>
                    <a:pt x="30665" y="0"/>
                  </a:cubicBezTo>
                  <a:close/>
                </a:path>
              </a:pathLst>
            </a:custGeom>
            <a:solidFill>
              <a:srgbClr val="DFDFDF"/>
            </a:solidFill>
            <a:ln w="50800">
              <a:solidFill>
                <a:schemeClr val="accent6">
                  <a:lumMod val="75000"/>
                </a:schemeClr>
              </a:solidFill>
            </a:ln>
          </p:spPr>
          <p:txBody>
            <a:bodyPr/>
            <a:lstStyle/>
            <a:p>
              <a:endParaRPr lang="en-GB" noProof="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6" descr="The Process of preparing, approaching or recruiting the victim&#10;">
              <a:extLst>
                <a:ext uri="{FF2B5EF4-FFF2-40B4-BE49-F238E27FC236}">
                  <a16:creationId xmlns:a16="http://schemas.microsoft.com/office/drawing/2014/main" id="{395DD831-ACE7-2FB5-8CD4-9E1AFC15869C}"/>
                </a:ext>
              </a:extLst>
            </p:cNvPr>
            <p:cNvSpPr txBox="1"/>
            <p:nvPr/>
          </p:nvSpPr>
          <p:spPr>
            <a:xfrm>
              <a:off x="0" y="-76200"/>
              <a:ext cx="3391149" cy="1169696"/>
            </a:xfrm>
            <a:prstGeom prst="rect">
              <a:avLst/>
            </a:prstGeom>
            <a:ln w="50800">
              <a:solidFill>
                <a:schemeClr val="accent6">
                  <a:lumMod val="75000"/>
                </a:schemeClr>
              </a:solidFill>
            </a:ln>
          </p:spPr>
          <p:txBody>
            <a:bodyPr lIns="50800" tIns="50800" rIns="50800" bIns="50800" rtlCol="0" anchor="ctr"/>
            <a:lstStyle/>
            <a:p>
              <a:pPr algn="ctr">
                <a:lnSpc>
                  <a:spcPts val="5319"/>
                </a:lnSpc>
              </a:pPr>
              <a:r>
                <a:rPr lang="en-GB" sz="3799" noProof="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Process of preparing, approaching or recruiting the victim</a:t>
              </a:r>
            </a:p>
          </p:txBody>
        </p:sp>
      </p:grpSp>
      <p:grpSp>
        <p:nvGrpSpPr>
          <p:cNvPr id="7" name="Group 7">
            <a:extLst>
              <a:ext uri="{FF2B5EF4-FFF2-40B4-BE49-F238E27FC236}">
                <a16:creationId xmlns:a16="http://schemas.microsoft.com/office/drawing/2014/main" id="{23512B92-5168-77BF-4563-F75913A9ABA9}"/>
              </a:ext>
            </a:extLst>
          </p:cNvPr>
          <p:cNvGrpSpPr/>
          <p:nvPr/>
        </p:nvGrpSpPr>
        <p:grpSpPr>
          <a:xfrm>
            <a:off x="0" y="9159009"/>
            <a:ext cx="5044209" cy="1127991"/>
            <a:chOff x="0" y="0"/>
            <a:chExt cx="1328516" cy="297084"/>
          </a:xfrm>
        </p:grpSpPr>
        <p:sp>
          <p:nvSpPr>
            <p:cNvPr id="8" name="Freeform 8">
              <a:extLst>
                <a:ext uri="{FF2B5EF4-FFF2-40B4-BE49-F238E27FC236}">
                  <a16:creationId xmlns:a16="http://schemas.microsoft.com/office/drawing/2014/main" id="{0C6A455B-3C7D-98D3-065E-4FA6C443A14A}"/>
                </a:ext>
              </a:extLst>
            </p:cNvPr>
            <p:cNvSpPr/>
            <p:nvPr/>
          </p:nvSpPr>
          <p:spPr>
            <a:xfrm>
              <a:off x="0" y="0"/>
              <a:ext cx="1328516" cy="297084"/>
            </a:xfrm>
            <a:custGeom>
              <a:avLst/>
              <a:gdLst/>
              <a:ahLst/>
              <a:cxnLst/>
              <a:rect l="l" t="t" r="r" b="b"/>
              <a:pathLst>
                <a:path w="1328516" h="297084">
                  <a:moveTo>
                    <a:pt x="0" y="0"/>
                  </a:moveTo>
                  <a:lnTo>
                    <a:pt x="1328516" y="0"/>
                  </a:lnTo>
                  <a:lnTo>
                    <a:pt x="1328516" y="297084"/>
                  </a:lnTo>
                  <a:lnTo>
                    <a:pt x="0" y="297084"/>
                  </a:lnTo>
                  <a:close/>
                </a:path>
              </a:pathLst>
            </a:custGeom>
            <a:solidFill>
              <a:srgbClr val="FFFFFF"/>
            </a:solidFill>
            <a:ln w="38100" cap="sq">
              <a:solidFill>
                <a:srgbClr val="000000"/>
              </a:solidFill>
              <a:prstDash val="solid"/>
              <a:miter/>
            </a:ln>
          </p:spPr>
          <p:txBody>
            <a:bodyPr/>
            <a:lstStyle/>
            <a:p>
              <a:endParaRPr lang="en-GB" noProof="0"/>
            </a:p>
          </p:txBody>
        </p:sp>
        <p:sp>
          <p:nvSpPr>
            <p:cNvPr id="9" name="TextBox 9" descr=" (Brackenridge and Fasting, 2005; Owton and Sparkes, 2017).&#10;">
              <a:extLst>
                <a:ext uri="{FF2B5EF4-FFF2-40B4-BE49-F238E27FC236}">
                  <a16:creationId xmlns:a16="http://schemas.microsoft.com/office/drawing/2014/main" id="{C106107E-4703-E9B0-25E4-1A1DF16C5C3E}"/>
                </a:ext>
              </a:extLst>
            </p:cNvPr>
            <p:cNvSpPr txBox="1"/>
            <p:nvPr/>
          </p:nvSpPr>
          <p:spPr>
            <a:xfrm>
              <a:off x="0" y="-38100"/>
              <a:ext cx="1328516" cy="335184"/>
            </a:xfrm>
            <a:prstGeom prst="rect">
              <a:avLst/>
            </a:prstGeom>
          </p:spPr>
          <p:txBody>
            <a:bodyPr lIns="50800" tIns="50800" rIns="50800" bIns="50800" rtlCol="0" anchor="ctr"/>
            <a:lstStyle/>
            <a:p>
              <a:pPr algn="ctr">
                <a:lnSpc>
                  <a:spcPts val="2659"/>
                </a:lnSpc>
                <a:spcBef>
                  <a:spcPct val="0"/>
                </a:spcBef>
              </a:pPr>
              <a:r>
                <a:rPr lang="en-GB" sz="1899" noProof="0" dirty="0">
                  <a:solidFill>
                    <a:srgbClr val="000000"/>
                  </a:solidFill>
                  <a:latin typeface="Open Sans"/>
                  <a:ea typeface="Open Sans"/>
                  <a:cs typeface="Open Sans"/>
                  <a:sym typeface="Open Sans"/>
                </a:rPr>
                <a:t> (Brackenridge and Fasting, 2005; </a:t>
              </a:r>
              <a:r>
                <a:rPr lang="en-GB" sz="1899" noProof="0" dirty="0" err="1">
                  <a:solidFill>
                    <a:srgbClr val="000000"/>
                  </a:solidFill>
                  <a:latin typeface="Open Sans"/>
                  <a:ea typeface="Open Sans"/>
                  <a:cs typeface="Open Sans"/>
                  <a:sym typeface="Open Sans"/>
                </a:rPr>
                <a:t>Owton</a:t>
              </a:r>
              <a:r>
                <a:rPr lang="en-GB" sz="1899" noProof="0" dirty="0">
                  <a:solidFill>
                    <a:srgbClr val="000000"/>
                  </a:solidFill>
                  <a:latin typeface="Open Sans"/>
                  <a:ea typeface="Open Sans"/>
                  <a:cs typeface="Open Sans"/>
                  <a:sym typeface="Open Sans"/>
                </a:rPr>
                <a:t> and Sparkes, 2017).</a:t>
              </a:r>
            </a:p>
          </p:txBody>
        </p:sp>
      </p:grpSp>
      <p:sp>
        <p:nvSpPr>
          <p:cNvPr id="10" name="Freeform 10" descr="Safe Spaces 4 Everyone logo">
            <a:extLst>
              <a:ext uri="{FF2B5EF4-FFF2-40B4-BE49-F238E27FC236}">
                <a16:creationId xmlns:a16="http://schemas.microsoft.com/office/drawing/2014/main" id="{007285F6-D220-F542-4DC7-7A403840C8C3}"/>
              </a:ext>
            </a:extLst>
          </p:cNvPr>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11" name="TextBox 11">
            <a:extLst>
              <a:ext uri="{FF2B5EF4-FFF2-40B4-BE49-F238E27FC236}">
                <a16:creationId xmlns:a16="http://schemas.microsoft.com/office/drawing/2014/main" id="{D3E16FF3-CB78-560A-4CD5-A29927C66B1A}"/>
              </a:ext>
            </a:extLst>
          </p:cNvPr>
          <p:cNvSpPr txBox="1"/>
          <p:nvPr/>
        </p:nvSpPr>
        <p:spPr>
          <a:xfrm>
            <a:off x="170504" y="189659"/>
            <a:ext cx="12781313" cy="565150"/>
          </a:xfrm>
          <a:prstGeom prst="rect">
            <a:avLst/>
          </a:prstGeom>
        </p:spPr>
        <p:txBody>
          <a:bodyPr lIns="0" tIns="0" rIns="0" bIns="0" rtlCol="0" anchor="t">
            <a:spAutoFit/>
          </a:bodyPr>
          <a:lstStyle/>
          <a:p>
            <a:pPr algn="l">
              <a:lnSpc>
                <a:spcPts val="4399"/>
              </a:lnSpc>
            </a:pPr>
            <a:r>
              <a:rPr lang="en-GB" sz="3999" b="1" noProof="0">
                <a:solidFill>
                  <a:srgbClr val="141313">
                    <a:alpha val="19608"/>
                  </a:srgbClr>
                </a:solidFill>
                <a:latin typeface="Fira Sans Semi-Bold"/>
                <a:ea typeface="Fira Sans Semi-Bold"/>
                <a:cs typeface="Fira Sans Semi-Bold"/>
                <a:sym typeface="Fira Sans Semi-Bold"/>
              </a:rPr>
              <a:t>SEXUAL VIOLENCE IN SPORT</a:t>
            </a:r>
          </a:p>
        </p:txBody>
      </p:sp>
      <p:grpSp>
        <p:nvGrpSpPr>
          <p:cNvPr id="14" name="Group 10">
            <a:extLst>
              <a:ext uri="{FF2B5EF4-FFF2-40B4-BE49-F238E27FC236}">
                <a16:creationId xmlns:a16="http://schemas.microsoft.com/office/drawing/2014/main" id="{BEFE0B03-B3E5-885C-670F-74C4EE4D78BB}"/>
              </a:ext>
            </a:extLst>
          </p:cNvPr>
          <p:cNvGrpSpPr/>
          <p:nvPr/>
        </p:nvGrpSpPr>
        <p:grpSpPr>
          <a:xfrm>
            <a:off x="10420976" y="811744"/>
            <a:ext cx="5013378" cy="1136923"/>
            <a:chOff x="25707" y="25707"/>
            <a:chExt cx="6684505" cy="1515897"/>
          </a:xfrm>
        </p:grpSpPr>
        <p:grpSp>
          <p:nvGrpSpPr>
            <p:cNvPr id="15" name="Group 11">
              <a:extLst>
                <a:ext uri="{FF2B5EF4-FFF2-40B4-BE49-F238E27FC236}">
                  <a16:creationId xmlns:a16="http://schemas.microsoft.com/office/drawing/2014/main" id="{124D6DDD-46A9-80DF-B911-7A5FEF533089}"/>
                </a:ext>
              </a:extLst>
            </p:cNvPr>
            <p:cNvGrpSpPr/>
            <p:nvPr/>
          </p:nvGrpSpPr>
          <p:grpSpPr>
            <a:xfrm rot="-5400000">
              <a:off x="3120591" y="-2181198"/>
              <a:ext cx="1275957" cy="5903284"/>
              <a:chOff x="0" y="-47625"/>
              <a:chExt cx="674366" cy="3119992"/>
            </a:xfrm>
          </p:grpSpPr>
          <p:sp>
            <p:nvSpPr>
              <p:cNvPr id="21" name="Freeform 12">
                <a:extLst>
                  <a:ext uri="{FF2B5EF4-FFF2-40B4-BE49-F238E27FC236}">
                    <a16:creationId xmlns:a16="http://schemas.microsoft.com/office/drawing/2014/main" id="{624E3268-44D1-7AA5-CF95-8F890BC1BCF8}"/>
                  </a:ext>
                </a:extLst>
              </p:cNvPr>
              <p:cNvSpPr/>
              <p:nvPr/>
            </p:nvSpPr>
            <p:spPr>
              <a:xfrm>
                <a:off x="13966" y="-47625"/>
                <a:ext cx="660400" cy="3119992"/>
              </a:xfrm>
              <a:custGeom>
                <a:avLst/>
                <a:gdLst/>
                <a:ahLst/>
                <a:cxnLst/>
                <a:rect l="l" t="t" r="r" b="b"/>
                <a:pathLst>
                  <a:path w="660400" h="3119992">
                    <a:moveTo>
                      <a:pt x="220252" y="3100923"/>
                    </a:moveTo>
                    <a:cubicBezTo>
                      <a:pt x="254109" y="3112436"/>
                      <a:pt x="292600" y="3119992"/>
                      <a:pt x="330378" y="3119992"/>
                    </a:cubicBezTo>
                    <a:cubicBezTo>
                      <a:pt x="368157" y="3119992"/>
                      <a:pt x="404509" y="3113515"/>
                      <a:pt x="438009" y="3102001"/>
                    </a:cubicBezTo>
                    <a:cubicBezTo>
                      <a:pt x="438723" y="3101641"/>
                      <a:pt x="439435" y="3101641"/>
                      <a:pt x="440148" y="3101282"/>
                    </a:cubicBezTo>
                    <a:cubicBezTo>
                      <a:pt x="565955" y="3055227"/>
                      <a:pt x="658618" y="2933613"/>
                      <a:pt x="660400" y="2740240"/>
                    </a:cubicBezTo>
                    <a:lnTo>
                      <a:pt x="660400" y="0"/>
                    </a:lnTo>
                    <a:lnTo>
                      <a:pt x="0" y="0"/>
                    </a:lnTo>
                    <a:lnTo>
                      <a:pt x="0" y="2738207"/>
                    </a:lnTo>
                    <a:cubicBezTo>
                      <a:pt x="1782" y="2934332"/>
                      <a:pt x="93019" y="3055947"/>
                      <a:pt x="220252" y="3100923"/>
                    </a:cubicBezTo>
                    <a:close/>
                  </a:path>
                </a:pathLst>
              </a:custGeom>
              <a:solidFill>
                <a:srgbClr val="DFDFDF"/>
              </a:solidFill>
            </p:spPr>
            <p:txBody>
              <a:bodyPr/>
              <a:lstStyle/>
              <a:p>
                <a:endParaRPr lang="en-GB" noProof="0"/>
              </a:p>
            </p:txBody>
          </p:sp>
          <p:sp>
            <p:nvSpPr>
              <p:cNvPr id="22" name="TextBox 13">
                <a:extLst>
                  <a:ext uri="{FF2B5EF4-FFF2-40B4-BE49-F238E27FC236}">
                    <a16:creationId xmlns:a16="http://schemas.microsoft.com/office/drawing/2014/main" id="{118C2B70-4C3C-DDAE-C94E-94702C3A64B1}"/>
                  </a:ext>
                </a:extLst>
              </p:cNvPr>
              <p:cNvSpPr txBox="1"/>
              <p:nvPr/>
            </p:nvSpPr>
            <p:spPr>
              <a:xfrm>
                <a:off x="0" y="-47625"/>
                <a:ext cx="660400" cy="3040617"/>
              </a:xfrm>
              <a:prstGeom prst="rect">
                <a:avLst/>
              </a:prstGeom>
            </p:spPr>
            <p:txBody>
              <a:bodyPr lIns="50800" tIns="50800" rIns="50800" bIns="50800" rtlCol="0" anchor="ctr"/>
              <a:lstStyle/>
              <a:p>
                <a:pPr algn="ctr">
                  <a:lnSpc>
                    <a:spcPts val="2659"/>
                  </a:lnSpc>
                </a:pPr>
                <a:endParaRPr lang="en-GB" noProof="0"/>
              </a:p>
            </p:txBody>
          </p:sp>
        </p:grpSp>
        <p:grpSp>
          <p:nvGrpSpPr>
            <p:cNvPr id="16" name="Group 14">
              <a:extLst>
                <a:ext uri="{FF2B5EF4-FFF2-40B4-BE49-F238E27FC236}">
                  <a16:creationId xmlns:a16="http://schemas.microsoft.com/office/drawing/2014/main" id="{B0D43A4C-C98A-4535-2065-4E1091849116}"/>
                </a:ext>
              </a:extLst>
            </p:cNvPr>
            <p:cNvGrpSpPr/>
            <p:nvPr/>
          </p:nvGrpSpPr>
          <p:grpSpPr>
            <a:xfrm rot="5518667">
              <a:off x="25707" y="25707"/>
              <a:ext cx="1515897" cy="1515897"/>
              <a:chOff x="0" y="0"/>
              <a:chExt cx="812800" cy="812800"/>
            </a:xfrm>
          </p:grpSpPr>
          <p:sp>
            <p:nvSpPr>
              <p:cNvPr id="19" name="Freeform 15">
                <a:extLst>
                  <a:ext uri="{FF2B5EF4-FFF2-40B4-BE49-F238E27FC236}">
                    <a16:creationId xmlns:a16="http://schemas.microsoft.com/office/drawing/2014/main" id="{315A5948-26BE-2413-5562-EB8C6416956C}"/>
                  </a:ex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28575" cap="sq">
                <a:solidFill>
                  <a:srgbClr val="022A3D"/>
                </a:solidFill>
                <a:prstDash val="solid"/>
                <a:miter/>
              </a:ln>
            </p:spPr>
            <p:txBody>
              <a:bodyPr/>
              <a:lstStyle/>
              <a:p>
                <a:endParaRPr lang="en-GB" noProof="0"/>
              </a:p>
            </p:txBody>
          </p:sp>
          <p:sp>
            <p:nvSpPr>
              <p:cNvPr id="20" name="TextBox 16">
                <a:extLst>
                  <a:ext uri="{FF2B5EF4-FFF2-40B4-BE49-F238E27FC236}">
                    <a16:creationId xmlns:a16="http://schemas.microsoft.com/office/drawing/2014/main" id="{2BCB9D11-EB19-72F1-15CC-6AE3C4E77661}"/>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lang="en-GB" noProof="0"/>
              </a:p>
            </p:txBody>
          </p:sp>
        </p:grpSp>
        <p:sp>
          <p:nvSpPr>
            <p:cNvPr id="17" name="Freeform 17">
              <a:extLst>
                <a:ext uri="{FF2B5EF4-FFF2-40B4-BE49-F238E27FC236}">
                  <a16:creationId xmlns:a16="http://schemas.microsoft.com/office/drawing/2014/main" id="{67F380C6-1DCD-4B78-A516-5C9B327D50F7}"/>
                </a:ext>
              </a:extLst>
            </p:cNvPr>
            <p:cNvSpPr/>
            <p:nvPr/>
          </p:nvSpPr>
          <p:spPr>
            <a:xfrm>
              <a:off x="281578" y="124039"/>
              <a:ext cx="949462" cy="1249292"/>
            </a:xfrm>
            <a:custGeom>
              <a:avLst/>
              <a:gdLst/>
              <a:ahLst/>
              <a:cxnLst/>
              <a:rect l="l" t="t" r="r" b="b"/>
              <a:pathLst>
                <a:path w="949462" h="1249292">
                  <a:moveTo>
                    <a:pt x="0" y="0"/>
                  </a:moveTo>
                  <a:lnTo>
                    <a:pt x="949462" y="0"/>
                  </a:lnTo>
                  <a:lnTo>
                    <a:pt x="949462" y="1249292"/>
                  </a:lnTo>
                  <a:lnTo>
                    <a:pt x="0" y="12492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a:p>
          </p:txBody>
        </p:sp>
        <p:sp>
          <p:nvSpPr>
            <p:cNvPr id="18" name="TextBox 18" descr="GROOMING &#10;">
              <a:extLst>
                <a:ext uri="{FF2B5EF4-FFF2-40B4-BE49-F238E27FC236}">
                  <a16:creationId xmlns:a16="http://schemas.microsoft.com/office/drawing/2014/main" id="{0B7A8477-E486-833B-4C68-AB12AB74CCE3}"/>
                </a:ext>
              </a:extLst>
            </p:cNvPr>
            <p:cNvSpPr txBox="1"/>
            <p:nvPr/>
          </p:nvSpPr>
          <p:spPr>
            <a:xfrm>
              <a:off x="1592514" y="397446"/>
              <a:ext cx="4601853" cy="705744"/>
            </a:xfrm>
            <a:prstGeom prst="rect">
              <a:avLst/>
            </a:prstGeom>
          </p:spPr>
          <p:txBody>
            <a:bodyPr lIns="0" tIns="0" rIns="0" bIns="0" rtlCol="0" anchor="t">
              <a:spAutoFit/>
            </a:bodyPr>
            <a:lstStyle/>
            <a:p>
              <a:pPr algn="ctr">
                <a:lnSpc>
                  <a:spcPts val="4412"/>
                </a:lnSpc>
                <a:spcBef>
                  <a:spcPct val="0"/>
                </a:spcBef>
              </a:pPr>
              <a:r>
                <a:rPr lang="en-GB" sz="3151" b="1" noProof="0" dirty="0">
                  <a:solidFill>
                    <a:srgbClr val="191919"/>
                  </a:solidFill>
                  <a:latin typeface="Inter Bold"/>
                  <a:ea typeface="Inter Bold"/>
                  <a:cs typeface="Inter Bold"/>
                  <a:sym typeface="Inter Bold"/>
                </a:rPr>
                <a:t>GROOMING </a:t>
              </a:r>
            </a:p>
          </p:txBody>
        </p:sp>
      </p:grpSp>
    </p:spTree>
    <p:extLst>
      <p:ext uri="{BB962C8B-B14F-4D97-AF65-F5344CB8AC3E}">
        <p14:creationId xmlns:p14="http://schemas.microsoft.com/office/powerpoint/2010/main" val="2675774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afe Spaces 4 Everyone logo"/>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3" name="Group 3"/>
          <p:cNvGrpSpPr/>
          <p:nvPr/>
        </p:nvGrpSpPr>
        <p:grpSpPr>
          <a:xfrm>
            <a:off x="2424781" y="3626468"/>
            <a:ext cx="13438437" cy="1517032"/>
            <a:chOff x="0" y="0"/>
            <a:chExt cx="3539342" cy="399547"/>
          </a:xfrm>
        </p:grpSpPr>
        <p:sp>
          <p:nvSpPr>
            <p:cNvPr id="4" name="Freeform 4"/>
            <p:cNvSpPr/>
            <p:nvPr/>
          </p:nvSpPr>
          <p:spPr>
            <a:xfrm>
              <a:off x="0" y="0"/>
              <a:ext cx="3539342" cy="399547"/>
            </a:xfrm>
            <a:custGeom>
              <a:avLst/>
              <a:gdLst/>
              <a:ahLst/>
              <a:cxnLst/>
              <a:rect l="l" t="t" r="r" b="b"/>
              <a:pathLst>
                <a:path w="3539342" h="399547">
                  <a:moveTo>
                    <a:pt x="29381" y="0"/>
                  </a:moveTo>
                  <a:lnTo>
                    <a:pt x="3509961" y="0"/>
                  </a:lnTo>
                  <a:cubicBezTo>
                    <a:pt x="3526187" y="0"/>
                    <a:pt x="3539342" y="13154"/>
                    <a:pt x="3539342" y="29381"/>
                  </a:cubicBezTo>
                  <a:lnTo>
                    <a:pt x="3539342" y="370166"/>
                  </a:lnTo>
                  <a:cubicBezTo>
                    <a:pt x="3539342" y="386393"/>
                    <a:pt x="3526187" y="399547"/>
                    <a:pt x="3509961" y="399547"/>
                  </a:cubicBezTo>
                  <a:lnTo>
                    <a:pt x="29381" y="399547"/>
                  </a:lnTo>
                  <a:cubicBezTo>
                    <a:pt x="13154" y="399547"/>
                    <a:pt x="0" y="386393"/>
                    <a:pt x="0" y="370166"/>
                  </a:cubicBezTo>
                  <a:lnTo>
                    <a:pt x="0" y="29381"/>
                  </a:lnTo>
                  <a:cubicBezTo>
                    <a:pt x="0" y="13154"/>
                    <a:pt x="13154" y="0"/>
                    <a:pt x="29381" y="0"/>
                  </a:cubicBezTo>
                  <a:close/>
                </a:path>
              </a:pathLst>
            </a:custGeom>
            <a:solidFill>
              <a:srgbClr val="D6F7F8"/>
            </a:solidFill>
          </p:spPr>
          <p:txBody>
            <a:bodyPr/>
            <a:lstStyle/>
            <a:p>
              <a:endParaRPr lang="en-GB" noProof="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5" descr="Quote: Everyone liked to be told nice things. And you let yourself go &#10;FEMALE - BASKETBALL PLAYER&#10;"/>
            <p:cNvSpPr txBox="1"/>
            <p:nvPr/>
          </p:nvSpPr>
          <p:spPr>
            <a:xfrm>
              <a:off x="0" y="-66675"/>
              <a:ext cx="3539342" cy="466222"/>
            </a:xfrm>
            <a:prstGeom prst="rect">
              <a:avLst/>
            </a:prstGeom>
          </p:spPr>
          <p:txBody>
            <a:bodyPr lIns="50800" tIns="50800" rIns="50800" bIns="50800" rtlCol="0" anchor="ctr"/>
            <a:lstStyle/>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Everyone liked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to be told nice things</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And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you let yourself go </a:t>
              </a:r>
            </a:p>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FEMALE - BASKETBALL PLAYER</a:t>
              </a:r>
            </a:p>
          </p:txBody>
        </p:sp>
      </p:grpSp>
      <p:grpSp>
        <p:nvGrpSpPr>
          <p:cNvPr id="6" name="Group 6"/>
          <p:cNvGrpSpPr/>
          <p:nvPr/>
        </p:nvGrpSpPr>
        <p:grpSpPr>
          <a:xfrm>
            <a:off x="1028700" y="8311007"/>
            <a:ext cx="4143488" cy="947293"/>
            <a:chOff x="0" y="0"/>
            <a:chExt cx="1091289" cy="249493"/>
          </a:xfrm>
        </p:grpSpPr>
        <p:sp>
          <p:nvSpPr>
            <p:cNvPr id="7" name="Freeform 7"/>
            <p:cNvSpPr/>
            <p:nvPr/>
          </p:nvSpPr>
          <p:spPr>
            <a:xfrm>
              <a:off x="0" y="0"/>
              <a:ext cx="1091289" cy="249493"/>
            </a:xfrm>
            <a:custGeom>
              <a:avLst/>
              <a:gdLst/>
              <a:ahLst/>
              <a:cxnLst/>
              <a:rect l="l" t="t" r="r" b="b"/>
              <a:pathLst>
                <a:path w="1091289" h="249493">
                  <a:moveTo>
                    <a:pt x="95291" y="0"/>
                  </a:moveTo>
                  <a:lnTo>
                    <a:pt x="995998" y="0"/>
                  </a:lnTo>
                  <a:cubicBezTo>
                    <a:pt x="1048626" y="0"/>
                    <a:pt x="1091289" y="42663"/>
                    <a:pt x="1091289" y="95291"/>
                  </a:cubicBezTo>
                  <a:lnTo>
                    <a:pt x="1091289" y="154202"/>
                  </a:lnTo>
                  <a:cubicBezTo>
                    <a:pt x="1091289" y="179474"/>
                    <a:pt x="1081249" y="203712"/>
                    <a:pt x="1063379" y="221583"/>
                  </a:cubicBezTo>
                  <a:cubicBezTo>
                    <a:pt x="1045508" y="239453"/>
                    <a:pt x="1021271" y="249493"/>
                    <a:pt x="995998" y="249493"/>
                  </a:cubicBezTo>
                  <a:lnTo>
                    <a:pt x="95291" y="249493"/>
                  </a:lnTo>
                  <a:cubicBezTo>
                    <a:pt x="70018" y="249493"/>
                    <a:pt x="45781" y="239453"/>
                    <a:pt x="27910" y="221583"/>
                  </a:cubicBezTo>
                  <a:cubicBezTo>
                    <a:pt x="10040" y="203712"/>
                    <a:pt x="0" y="179474"/>
                    <a:pt x="0" y="154202"/>
                  </a:cubicBezTo>
                  <a:lnTo>
                    <a:pt x="0" y="95291"/>
                  </a:lnTo>
                  <a:cubicBezTo>
                    <a:pt x="0" y="70018"/>
                    <a:pt x="10040" y="45781"/>
                    <a:pt x="27910" y="27910"/>
                  </a:cubicBezTo>
                  <a:cubicBezTo>
                    <a:pt x="45781" y="10040"/>
                    <a:pt x="70018" y="0"/>
                    <a:pt x="95291" y="0"/>
                  </a:cubicBezTo>
                  <a:close/>
                </a:path>
              </a:pathLst>
            </a:custGeom>
            <a:solidFill>
              <a:srgbClr val="DFDFDF"/>
            </a:solidFill>
          </p:spPr>
          <p:txBody>
            <a:bodyPr/>
            <a:lstStyle/>
            <a:p>
              <a:endParaRPr lang="en-GB" noProof="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8" descr="Closeness &#10;"/>
            <p:cNvSpPr txBox="1"/>
            <p:nvPr/>
          </p:nvSpPr>
          <p:spPr>
            <a:xfrm>
              <a:off x="0" y="-66675"/>
              <a:ext cx="1091289" cy="316168"/>
            </a:xfrm>
            <a:prstGeom prst="rect">
              <a:avLst/>
            </a:prstGeom>
          </p:spPr>
          <p:txBody>
            <a:bodyPr lIns="50800" tIns="50800" rIns="50800" bIns="50800" rtlCol="0" anchor="ctr"/>
            <a:lstStyle/>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Closeness </a:t>
              </a:r>
            </a:p>
          </p:txBody>
        </p:sp>
      </p:grpSp>
      <p:sp>
        <p:nvSpPr>
          <p:cNvPr id="9" name="TextBox 9"/>
          <p:cNvSpPr txBox="1"/>
          <p:nvPr/>
        </p:nvSpPr>
        <p:spPr>
          <a:xfrm>
            <a:off x="170504" y="151559"/>
            <a:ext cx="12781313" cy="676275"/>
          </a:xfrm>
          <a:prstGeom prst="rect">
            <a:avLst/>
          </a:prstGeom>
        </p:spPr>
        <p:txBody>
          <a:bodyPr lIns="0" tIns="0" rIns="0" bIns="0" rtlCol="0" anchor="t">
            <a:spAutoFit/>
          </a:bodyPr>
          <a:lstStyle/>
          <a:p>
            <a:pPr marL="0" lvl="0" indent="0" algn="l">
              <a:lnSpc>
                <a:spcPts val="5399"/>
              </a:lnSpc>
              <a:spcBef>
                <a:spcPct val="0"/>
              </a:spcBef>
            </a:pPr>
            <a:r>
              <a:rPr lang="en-GB" sz="4499" b="1" spc="134" noProof="0">
                <a:solidFill>
                  <a:srgbClr val="287777">
                    <a:alpha val="19608"/>
                  </a:srgbClr>
                </a:solidFill>
                <a:latin typeface="Fira Sans Ultra-Bold"/>
                <a:ea typeface="Fira Sans Ultra-Bold"/>
                <a:cs typeface="Fira Sans Ultra-Bold"/>
                <a:sym typeface="Fira Sans Ultra-Bold"/>
              </a:rPr>
              <a:t>SEXUAL </a:t>
            </a:r>
            <a:r>
              <a:rPr lang="en-GB" sz="4499" b="1" u="none" strike="noStrike" spc="134" noProof="0">
                <a:solidFill>
                  <a:srgbClr val="287777">
                    <a:alpha val="19608"/>
                  </a:srgbClr>
                </a:solidFill>
                <a:latin typeface="Fira Sans Ultra-Bold"/>
                <a:ea typeface="Fira Sans Ultra-Bold"/>
                <a:cs typeface="Fira Sans Ultra-Bold"/>
                <a:sym typeface="Fira Sans Ultra-Bold"/>
              </a:rPr>
              <a:t>VIOLENCE IN SPORT</a:t>
            </a:r>
          </a:p>
        </p:txBody>
      </p:sp>
      <p:grpSp>
        <p:nvGrpSpPr>
          <p:cNvPr id="10" name="Group 10"/>
          <p:cNvGrpSpPr/>
          <p:nvPr/>
        </p:nvGrpSpPr>
        <p:grpSpPr>
          <a:xfrm>
            <a:off x="10420976" y="811744"/>
            <a:ext cx="5080962" cy="1136923"/>
            <a:chOff x="25707" y="25707"/>
            <a:chExt cx="6774617" cy="1515897"/>
          </a:xfrm>
        </p:grpSpPr>
        <p:grpSp>
          <p:nvGrpSpPr>
            <p:cNvPr id="11" name="Group 11"/>
            <p:cNvGrpSpPr/>
            <p:nvPr/>
          </p:nvGrpSpPr>
          <p:grpSpPr>
            <a:xfrm rot="-5400000">
              <a:off x="3178859" y="-2213041"/>
              <a:ext cx="1249534" cy="5993396"/>
              <a:chOff x="-1" y="-47625"/>
              <a:chExt cx="660401" cy="3167618"/>
            </a:xfrm>
          </p:grpSpPr>
          <p:sp>
            <p:nvSpPr>
              <p:cNvPr id="12" name="Freeform 12"/>
              <p:cNvSpPr/>
              <p:nvPr/>
            </p:nvSpPr>
            <p:spPr>
              <a:xfrm>
                <a:off x="0" y="0"/>
                <a:ext cx="660400" cy="3119992"/>
              </a:xfrm>
              <a:custGeom>
                <a:avLst/>
                <a:gdLst/>
                <a:ahLst/>
                <a:cxnLst/>
                <a:rect l="l" t="t" r="r" b="b"/>
                <a:pathLst>
                  <a:path w="660400" h="3119992">
                    <a:moveTo>
                      <a:pt x="220252" y="3100923"/>
                    </a:moveTo>
                    <a:cubicBezTo>
                      <a:pt x="254109" y="3112436"/>
                      <a:pt x="292600" y="3119992"/>
                      <a:pt x="330378" y="3119992"/>
                    </a:cubicBezTo>
                    <a:cubicBezTo>
                      <a:pt x="368157" y="3119992"/>
                      <a:pt x="404509" y="3113515"/>
                      <a:pt x="438009" y="3102001"/>
                    </a:cubicBezTo>
                    <a:cubicBezTo>
                      <a:pt x="438723" y="3101641"/>
                      <a:pt x="439435" y="3101641"/>
                      <a:pt x="440148" y="3101282"/>
                    </a:cubicBezTo>
                    <a:cubicBezTo>
                      <a:pt x="565955" y="3055227"/>
                      <a:pt x="658618" y="2933613"/>
                      <a:pt x="660400" y="2740240"/>
                    </a:cubicBezTo>
                    <a:lnTo>
                      <a:pt x="660400" y="0"/>
                    </a:lnTo>
                    <a:lnTo>
                      <a:pt x="0" y="0"/>
                    </a:lnTo>
                    <a:lnTo>
                      <a:pt x="0" y="2738207"/>
                    </a:lnTo>
                    <a:cubicBezTo>
                      <a:pt x="1782" y="2934332"/>
                      <a:pt x="93019" y="3055947"/>
                      <a:pt x="220252" y="3100923"/>
                    </a:cubicBezTo>
                    <a:close/>
                  </a:path>
                </a:pathLst>
              </a:custGeom>
              <a:solidFill>
                <a:srgbClr val="DFDFDF"/>
              </a:solidFill>
            </p:spPr>
            <p:txBody>
              <a:bodyPr/>
              <a:lstStyle/>
              <a:p>
                <a:endParaRPr lang="en-GB" noProof="0"/>
              </a:p>
            </p:txBody>
          </p:sp>
          <p:sp>
            <p:nvSpPr>
              <p:cNvPr id="13" name="TextBox 13"/>
              <p:cNvSpPr txBox="1"/>
              <p:nvPr/>
            </p:nvSpPr>
            <p:spPr>
              <a:xfrm>
                <a:off x="0" y="-47625"/>
                <a:ext cx="660400" cy="3040617"/>
              </a:xfrm>
              <a:prstGeom prst="rect">
                <a:avLst/>
              </a:prstGeom>
            </p:spPr>
            <p:txBody>
              <a:bodyPr lIns="50800" tIns="50800" rIns="50800" bIns="50800" rtlCol="0" anchor="ctr"/>
              <a:lstStyle/>
              <a:p>
                <a:pPr algn="ctr">
                  <a:lnSpc>
                    <a:spcPts val="2659"/>
                  </a:lnSpc>
                </a:pPr>
                <a:endParaRPr lang="en-GB" noProof="0"/>
              </a:p>
            </p:txBody>
          </p:sp>
        </p:grpSp>
        <p:grpSp>
          <p:nvGrpSpPr>
            <p:cNvPr id="14" name="Group 14"/>
            <p:cNvGrpSpPr/>
            <p:nvPr/>
          </p:nvGrpSpPr>
          <p:grpSpPr>
            <a:xfrm rot="5518667">
              <a:off x="25707" y="25707"/>
              <a:ext cx="1515897" cy="151589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28575" cap="sq">
                <a:solidFill>
                  <a:srgbClr val="022A3D"/>
                </a:solidFill>
                <a:prstDash val="solid"/>
                <a:miter/>
              </a:ln>
            </p:spPr>
            <p:txBody>
              <a:bodyPr/>
              <a:lstStyle/>
              <a:p>
                <a:endParaRPr lang="en-GB" noProof="0"/>
              </a:p>
            </p:txBody>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lang="en-GB" noProof="0"/>
              </a:p>
            </p:txBody>
          </p:sp>
        </p:grpSp>
        <p:sp>
          <p:nvSpPr>
            <p:cNvPr id="17" name="Freeform 17"/>
            <p:cNvSpPr/>
            <p:nvPr/>
          </p:nvSpPr>
          <p:spPr>
            <a:xfrm>
              <a:off x="281578" y="124039"/>
              <a:ext cx="949462" cy="1249292"/>
            </a:xfrm>
            <a:custGeom>
              <a:avLst/>
              <a:gdLst/>
              <a:ahLst/>
              <a:cxnLst/>
              <a:rect l="l" t="t" r="r" b="b"/>
              <a:pathLst>
                <a:path w="949462" h="1249292">
                  <a:moveTo>
                    <a:pt x="0" y="0"/>
                  </a:moveTo>
                  <a:lnTo>
                    <a:pt x="949462" y="0"/>
                  </a:lnTo>
                  <a:lnTo>
                    <a:pt x="949462" y="1249292"/>
                  </a:lnTo>
                  <a:lnTo>
                    <a:pt x="0" y="12492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18" name="TextBox 18"/>
            <p:cNvSpPr txBox="1"/>
            <p:nvPr/>
          </p:nvSpPr>
          <p:spPr>
            <a:xfrm>
              <a:off x="1592514" y="397446"/>
              <a:ext cx="4601853" cy="705744"/>
            </a:xfrm>
            <a:prstGeom prst="rect">
              <a:avLst/>
            </a:prstGeom>
          </p:spPr>
          <p:txBody>
            <a:bodyPr lIns="0" tIns="0" rIns="0" bIns="0" rtlCol="0" anchor="t">
              <a:spAutoFit/>
            </a:bodyPr>
            <a:lstStyle/>
            <a:p>
              <a:pPr algn="ctr">
                <a:lnSpc>
                  <a:spcPts val="4412"/>
                </a:lnSpc>
                <a:spcBef>
                  <a:spcPct val="0"/>
                </a:spcBef>
              </a:pPr>
              <a:r>
                <a:rPr lang="en-GB" sz="3151" b="1" noProof="0">
                  <a:solidFill>
                    <a:srgbClr val="191919"/>
                  </a:solidFill>
                  <a:latin typeface="Inter Bold"/>
                  <a:ea typeface="Inter Bold"/>
                  <a:cs typeface="Inter Bold"/>
                  <a:sym typeface="Inter Bold"/>
                </a:rPr>
                <a:t>GROOMING </a:t>
              </a:r>
            </a:p>
          </p:txBody>
        </p:sp>
      </p:grpSp>
      <p:grpSp>
        <p:nvGrpSpPr>
          <p:cNvPr id="19" name="Group 19">
            <a:extLst>
              <a:ext uri="{C183D7F6-B498-43B3-948B-1728B52AA6E4}">
                <adec:decorative xmlns:adec="http://schemas.microsoft.com/office/drawing/2017/decorative" val="1"/>
              </a:ext>
            </a:extLst>
          </p:cNvPr>
          <p:cNvGrpSpPr/>
          <p:nvPr/>
        </p:nvGrpSpPr>
        <p:grpSpPr>
          <a:xfrm>
            <a:off x="580855" y="1380206"/>
            <a:ext cx="9538214" cy="789108"/>
            <a:chOff x="0" y="0"/>
            <a:chExt cx="12717619" cy="1052144"/>
          </a:xfrm>
        </p:grpSpPr>
        <p:sp>
          <p:nvSpPr>
            <p:cNvPr id="20" name="Freeform 20"/>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a:p>
          </p:txBody>
        </p:sp>
        <p:sp>
          <p:nvSpPr>
            <p:cNvPr id="21" name="TextBox 21"/>
            <p:cNvSpPr txBox="1"/>
            <p:nvPr/>
          </p:nvSpPr>
          <p:spPr>
            <a:xfrm>
              <a:off x="1675341" y="0"/>
              <a:ext cx="11042278" cy="911360"/>
            </a:xfrm>
            <a:prstGeom prst="rect">
              <a:avLst/>
            </a:prstGeom>
          </p:spPr>
          <p:txBody>
            <a:bodyPr lIns="0" tIns="0" rIns="0" bIns="0" rtlCol="0" anchor="t">
              <a:spAutoFit/>
            </a:bodyPr>
            <a:lstStyle/>
            <a:p>
              <a:pPr algn="l">
                <a:lnSpc>
                  <a:spcPts val="5458"/>
                </a:lnSpc>
              </a:pPr>
              <a:r>
                <a:rPr lang="en-GB" sz="4548" b="1" spc="136" noProof="0">
                  <a:solidFill>
                    <a:srgbClr val="000000"/>
                  </a:solidFill>
                  <a:latin typeface="Fira Sans Ultra-Bold"/>
                  <a:ea typeface="Fira Sans Ultra-Bold"/>
                  <a:cs typeface="Fira Sans Ultra-Bold"/>
                  <a:sym typeface="Fira Sans Ultra-Bold"/>
                </a:rPr>
                <a:t>HOW THEY HAPPEN</a:t>
              </a:r>
              <a:endParaRPr lang="en-GB" sz="4548" b="1" spc="136" noProof="0">
                <a:solidFill>
                  <a:srgbClr val="287777"/>
                </a:solidFill>
                <a:latin typeface="Fira Sans Ultra-Bold"/>
                <a:ea typeface="Fira Sans Ultra-Bold"/>
                <a:cs typeface="Fira Sans Ultra-Bold"/>
                <a:sym typeface="Fira Sans Ultra-Bold"/>
              </a:endParaRPr>
            </a:p>
          </p:txBody>
        </p:sp>
      </p:grpSp>
      <p:grpSp>
        <p:nvGrpSpPr>
          <p:cNvPr id="22" name="Group 22"/>
          <p:cNvGrpSpPr/>
          <p:nvPr/>
        </p:nvGrpSpPr>
        <p:grpSpPr>
          <a:xfrm>
            <a:off x="2424781" y="5695950"/>
            <a:ext cx="13438437" cy="1974232"/>
            <a:chOff x="0" y="0"/>
            <a:chExt cx="3539342" cy="519962"/>
          </a:xfrm>
        </p:grpSpPr>
        <p:sp>
          <p:nvSpPr>
            <p:cNvPr id="23" name="Freeform 23"/>
            <p:cNvSpPr/>
            <p:nvPr/>
          </p:nvSpPr>
          <p:spPr>
            <a:xfrm>
              <a:off x="0" y="0"/>
              <a:ext cx="3539342" cy="519962"/>
            </a:xfrm>
            <a:custGeom>
              <a:avLst/>
              <a:gdLst/>
              <a:ahLst/>
              <a:cxnLst/>
              <a:rect l="l" t="t" r="r" b="b"/>
              <a:pathLst>
                <a:path w="3539342" h="519962">
                  <a:moveTo>
                    <a:pt x="29381" y="0"/>
                  </a:moveTo>
                  <a:lnTo>
                    <a:pt x="3509961" y="0"/>
                  </a:lnTo>
                  <a:cubicBezTo>
                    <a:pt x="3526187" y="0"/>
                    <a:pt x="3539342" y="13154"/>
                    <a:pt x="3539342" y="29381"/>
                  </a:cubicBezTo>
                  <a:lnTo>
                    <a:pt x="3539342" y="490581"/>
                  </a:lnTo>
                  <a:cubicBezTo>
                    <a:pt x="3539342" y="506808"/>
                    <a:pt x="3526187" y="519962"/>
                    <a:pt x="3509961" y="519962"/>
                  </a:cubicBezTo>
                  <a:lnTo>
                    <a:pt x="29381" y="519962"/>
                  </a:lnTo>
                  <a:cubicBezTo>
                    <a:pt x="13154" y="519962"/>
                    <a:pt x="0" y="506808"/>
                    <a:pt x="0" y="490581"/>
                  </a:cubicBezTo>
                  <a:lnTo>
                    <a:pt x="0" y="29381"/>
                  </a:lnTo>
                  <a:cubicBezTo>
                    <a:pt x="0" y="13154"/>
                    <a:pt x="13154" y="0"/>
                    <a:pt x="29381" y="0"/>
                  </a:cubicBezTo>
                  <a:close/>
                </a:path>
              </a:pathLst>
            </a:custGeom>
            <a:solidFill>
              <a:srgbClr val="D6F7F8"/>
            </a:solidFill>
          </p:spPr>
          <p:txBody>
            <a:bodyPr/>
            <a:lstStyle/>
            <a:p>
              <a:endParaRPr lang="en-GB" noProof="0"/>
            </a:p>
          </p:txBody>
        </p:sp>
        <p:sp>
          <p:nvSpPr>
            <p:cNvPr id="24" name="TextBox 24" descr="Quote: He gave me the shirt of my favourite football club, something that was impossible to have at home because my parents could not afford to buy it for us, so it made me feel really good.&#10;MALE- FOOTBALL PLAYER&#10;"/>
            <p:cNvSpPr txBox="1"/>
            <p:nvPr/>
          </p:nvSpPr>
          <p:spPr>
            <a:xfrm>
              <a:off x="0" y="-66675"/>
              <a:ext cx="3539342" cy="586637"/>
            </a:xfrm>
            <a:prstGeom prst="rect">
              <a:avLst/>
            </a:prstGeom>
          </p:spPr>
          <p:txBody>
            <a:bodyPr lIns="50800" tIns="50800" rIns="50800" bIns="50800" rtlCol="0" anchor="ctr"/>
            <a:lstStyle/>
            <a:p>
              <a:pPr algn="ctr">
                <a:lnSpc>
                  <a:spcPts val="3639"/>
                </a:lnSpc>
              </a:pP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 He gave me the shirt of my favourite football club</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something that was impossible to have at home because my parents could not afford to buy it for us, so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it made me feel really good.</a:t>
              </a:r>
            </a:p>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MALE- FOOTBALL PLAYER</a:t>
              </a:r>
            </a:p>
          </p:txBody>
        </p:sp>
      </p:grpSp>
      <p:grpSp>
        <p:nvGrpSpPr>
          <p:cNvPr id="25" name="Group 25"/>
          <p:cNvGrpSpPr/>
          <p:nvPr/>
        </p:nvGrpSpPr>
        <p:grpSpPr>
          <a:xfrm>
            <a:off x="10508660" y="8315081"/>
            <a:ext cx="4143488" cy="947293"/>
            <a:chOff x="0" y="0"/>
            <a:chExt cx="1091289" cy="249493"/>
          </a:xfrm>
        </p:grpSpPr>
        <p:sp>
          <p:nvSpPr>
            <p:cNvPr id="26" name="Freeform 26"/>
            <p:cNvSpPr/>
            <p:nvPr/>
          </p:nvSpPr>
          <p:spPr>
            <a:xfrm>
              <a:off x="0" y="0"/>
              <a:ext cx="1091289" cy="249493"/>
            </a:xfrm>
            <a:custGeom>
              <a:avLst/>
              <a:gdLst/>
              <a:ahLst/>
              <a:cxnLst/>
              <a:rect l="l" t="t" r="r" b="b"/>
              <a:pathLst>
                <a:path w="1091289" h="249493">
                  <a:moveTo>
                    <a:pt x="95291" y="0"/>
                  </a:moveTo>
                  <a:lnTo>
                    <a:pt x="995998" y="0"/>
                  </a:lnTo>
                  <a:cubicBezTo>
                    <a:pt x="1048626" y="0"/>
                    <a:pt x="1091289" y="42663"/>
                    <a:pt x="1091289" y="95291"/>
                  </a:cubicBezTo>
                  <a:lnTo>
                    <a:pt x="1091289" y="154202"/>
                  </a:lnTo>
                  <a:cubicBezTo>
                    <a:pt x="1091289" y="179474"/>
                    <a:pt x="1081249" y="203712"/>
                    <a:pt x="1063379" y="221583"/>
                  </a:cubicBezTo>
                  <a:cubicBezTo>
                    <a:pt x="1045508" y="239453"/>
                    <a:pt x="1021271" y="249493"/>
                    <a:pt x="995998" y="249493"/>
                  </a:cubicBezTo>
                  <a:lnTo>
                    <a:pt x="95291" y="249493"/>
                  </a:lnTo>
                  <a:cubicBezTo>
                    <a:pt x="70018" y="249493"/>
                    <a:pt x="45781" y="239453"/>
                    <a:pt x="27910" y="221583"/>
                  </a:cubicBezTo>
                  <a:cubicBezTo>
                    <a:pt x="10040" y="203712"/>
                    <a:pt x="0" y="179474"/>
                    <a:pt x="0" y="154202"/>
                  </a:cubicBezTo>
                  <a:lnTo>
                    <a:pt x="0" y="95291"/>
                  </a:lnTo>
                  <a:cubicBezTo>
                    <a:pt x="0" y="70018"/>
                    <a:pt x="10040" y="45781"/>
                    <a:pt x="27910" y="27910"/>
                  </a:cubicBezTo>
                  <a:cubicBezTo>
                    <a:pt x="45781" y="10040"/>
                    <a:pt x="70018" y="0"/>
                    <a:pt x="95291" y="0"/>
                  </a:cubicBezTo>
                  <a:close/>
                </a:path>
              </a:pathLst>
            </a:custGeom>
            <a:solidFill>
              <a:srgbClr val="DFDFDF"/>
            </a:solidFill>
          </p:spPr>
          <p:txBody>
            <a:bodyPr/>
            <a:lstStyle/>
            <a:p>
              <a:endParaRPr lang="en-GB" noProof="0">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7" descr="Coach role&#10;"/>
            <p:cNvSpPr txBox="1"/>
            <p:nvPr/>
          </p:nvSpPr>
          <p:spPr>
            <a:xfrm>
              <a:off x="0" y="-66675"/>
              <a:ext cx="1091289" cy="316168"/>
            </a:xfrm>
            <a:prstGeom prst="rect">
              <a:avLst/>
            </a:prstGeom>
          </p:spPr>
          <p:txBody>
            <a:bodyPr lIns="50800" tIns="50800" rIns="50800" bIns="50800" rtlCol="0" anchor="ctr"/>
            <a:lstStyle/>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Coach role</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afe Spaces 4 Everyone logo"/>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3" name="Group 3"/>
          <p:cNvGrpSpPr/>
          <p:nvPr/>
        </p:nvGrpSpPr>
        <p:grpSpPr>
          <a:xfrm>
            <a:off x="1028700" y="8311007"/>
            <a:ext cx="4143488" cy="947293"/>
            <a:chOff x="0" y="0"/>
            <a:chExt cx="1091289" cy="249493"/>
          </a:xfrm>
        </p:grpSpPr>
        <p:sp>
          <p:nvSpPr>
            <p:cNvPr id="4" name="Freeform 4"/>
            <p:cNvSpPr/>
            <p:nvPr/>
          </p:nvSpPr>
          <p:spPr>
            <a:xfrm>
              <a:off x="0" y="0"/>
              <a:ext cx="1091289" cy="249493"/>
            </a:xfrm>
            <a:custGeom>
              <a:avLst/>
              <a:gdLst/>
              <a:ahLst/>
              <a:cxnLst/>
              <a:rect l="l" t="t" r="r" b="b"/>
              <a:pathLst>
                <a:path w="1091289" h="249493">
                  <a:moveTo>
                    <a:pt x="95291" y="0"/>
                  </a:moveTo>
                  <a:lnTo>
                    <a:pt x="995998" y="0"/>
                  </a:lnTo>
                  <a:cubicBezTo>
                    <a:pt x="1048626" y="0"/>
                    <a:pt x="1091289" y="42663"/>
                    <a:pt x="1091289" y="95291"/>
                  </a:cubicBezTo>
                  <a:lnTo>
                    <a:pt x="1091289" y="154202"/>
                  </a:lnTo>
                  <a:cubicBezTo>
                    <a:pt x="1091289" y="179474"/>
                    <a:pt x="1081249" y="203712"/>
                    <a:pt x="1063379" y="221583"/>
                  </a:cubicBezTo>
                  <a:cubicBezTo>
                    <a:pt x="1045508" y="239453"/>
                    <a:pt x="1021271" y="249493"/>
                    <a:pt x="995998" y="249493"/>
                  </a:cubicBezTo>
                  <a:lnTo>
                    <a:pt x="95291" y="249493"/>
                  </a:lnTo>
                  <a:cubicBezTo>
                    <a:pt x="70018" y="249493"/>
                    <a:pt x="45781" y="239453"/>
                    <a:pt x="27910" y="221583"/>
                  </a:cubicBezTo>
                  <a:cubicBezTo>
                    <a:pt x="10040" y="203712"/>
                    <a:pt x="0" y="179474"/>
                    <a:pt x="0" y="154202"/>
                  </a:cubicBezTo>
                  <a:lnTo>
                    <a:pt x="0" y="95291"/>
                  </a:lnTo>
                  <a:cubicBezTo>
                    <a:pt x="0" y="70018"/>
                    <a:pt x="10040" y="45781"/>
                    <a:pt x="27910" y="27910"/>
                  </a:cubicBezTo>
                  <a:cubicBezTo>
                    <a:pt x="45781" y="10040"/>
                    <a:pt x="70018" y="0"/>
                    <a:pt x="95291" y="0"/>
                  </a:cubicBezTo>
                  <a:close/>
                </a:path>
              </a:pathLst>
            </a:custGeom>
            <a:solidFill>
              <a:srgbClr val="DFDFDF"/>
            </a:solidFill>
          </p:spPr>
          <p:txBody>
            <a:bodyPr/>
            <a:lstStyle/>
            <a:p>
              <a:endParaRPr lang="en-GB" noProof="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5" descr="Closeness &#10;"/>
            <p:cNvSpPr txBox="1"/>
            <p:nvPr/>
          </p:nvSpPr>
          <p:spPr>
            <a:xfrm>
              <a:off x="0" y="-66675"/>
              <a:ext cx="1091289" cy="316168"/>
            </a:xfrm>
            <a:prstGeom prst="rect">
              <a:avLst/>
            </a:prstGeom>
          </p:spPr>
          <p:txBody>
            <a:bodyPr lIns="50800" tIns="50800" rIns="50800" bIns="50800" rtlCol="0" anchor="ctr"/>
            <a:lstStyle/>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Closeness </a:t>
              </a:r>
            </a:p>
          </p:txBody>
        </p:sp>
      </p:grpSp>
      <p:sp>
        <p:nvSpPr>
          <p:cNvPr id="6" name="TextBox 6"/>
          <p:cNvSpPr txBox="1"/>
          <p:nvPr/>
        </p:nvSpPr>
        <p:spPr>
          <a:xfrm>
            <a:off x="170504" y="151559"/>
            <a:ext cx="12781313" cy="676275"/>
          </a:xfrm>
          <a:prstGeom prst="rect">
            <a:avLst/>
          </a:prstGeom>
        </p:spPr>
        <p:txBody>
          <a:bodyPr lIns="0" tIns="0" rIns="0" bIns="0" rtlCol="0" anchor="t">
            <a:spAutoFit/>
          </a:bodyPr>
          <a:lstStyle/>
          <a:p>
            <a:pPr marL="0" lvl="0" indent="0" algn="l">
              <a:lnSpc>
                <a:spcPts val="5399"/>
              </a:lnSpc>
              <a:spcBef>
                <a:spcPct val="0"/>
              </a:spcBef>
            </a:pPr>
            <a:r>
              <a:rPr lang="en-GB" sz="4499" b="1" spc="134" noProof="0">
                <a:solidFill>
                  <a:srgbClr val="287777">
                    <a:alpha val="19608"/>
                  </a:srgbClr>
                </a:solidFill>
                <a:latin typeface="Fira Sans Ultra-Bold"/>
                <a:ea typeface="Fira Sans Ultra-Bold"/>
                <a:cs typeface="Fira Sans Ultra-Bold"/>
                <a:sym typeface="Fira Sans Ultra-Bold"/>
              </a:rPr>
              <a:t>SEXUAL </a:t>
            </a:r>
            <a:r>
              <a:rPr lang="en-GB" sz="4499" b="1" u="none" strike="noStrike" spc="134" noProof="0">
                <a:solidFill>
                  <a:srgbClr val="287777">
                    <a:alpha val="19608"/>
                  </a:srgbClr>
                </a:solidFill>
                <a:latin typeface="Fira Sans Ultra-Bold"/>
                <a:ea typeface="Fira Sans Ultra-Bold"/>
                <a:cs typeface="Fira Sans Ultra-Bold"/>
                <a:sym typeface="Fira Sans Ultra-Bold"/>
              </a:rPr>
              <a:t>VIOLENCE IN SPORT</a:t>
            </a:r>
          </a:p>
        </p:txBody>
      </p:sp>
      <p:grpSp>
        <p:nvGrpSpPr>
          <p:cNvPr id="7" name="Group 7">
            <a:extLst>
              <a:ext uri="{C183D7F6-B498-43B3-948B-1728B52AA6E4}">
                <adec:decorative xmlns:adec="http://schemas.microsoft.com/office/drawing/2017/decorative" val="1"/>
              </a:ext>
            </a:extLst>
          </p:cNvPr>
          <p:cNvGrpSpPr/>
          <p:nvPr/>
        </p:nvGrpSpPr>
        <p:grpSpPr>
          <a:xfrm>
            <a:off x="10401696" y="792464"/>
            <a:ext cx="5100241" cy="1175483"/>
            <a:chOff x="0" y="0"/>
            <a:chExt cx="6800322" cy="1567311"/>
          </a:xfrm>
        </p:grpSpPr>
        <p:grpSp>
          <p:nvGrpSpPr>
            <p:cNvPr id="8" name="Group 8"/>
            <p:cNvGrpSpPr/>
            <p:nvPr/>
          </p:nvGrpSpPr>
          <p:grpSpPr>
            <a:xfrm rot="-5400000">
              <a:off x="3223914" y="-2167986"/>
              <a:ext cx="1249532" cy="5903284"/>
              <a:chOff x="0" y="0"/>
              <a:chExt cx="660400" cy="3119992"/>
            </a:xfrm>
          </p:grpSpPr>
          <p:sp>
            <p:nvSpPr>
              <p:cNvPr id="9" name="Freeform 9"/>
              <p:cNvSpPr/>
              <p:nvPr/>
            </p:nvSpPr>
            <p:spPr>
              <a:xfrm>
                <a:off x="0" y="0"/>
                <a:ext cx="660400" cy="3119992"/>
              </a:xfrm>
              <a:custGeom>
                <a:avLst/>
                <a:gdLst/>
                <a:ahLst/>
                <a:cxnLst/>
                <a:rect l="l" t="t" r="r" b="b"/>
                <a:pathLst>
                  <a:path w="660400" h="3119992">
                    <a:moveTo>
                      <a:pt x="220252" y="3100923"/>
                    </a:moveTo>
                    <a:cubicBezTo>
                      <a:pt x="254109" y="3112436"/>
                      <a:pt x="292600" y="3119992"/>
                      <a:pt x="330378" y="3119992"/>
                    </a:cubicBezTo>
                    <a:cubicBezTo>
                      <a:pt x="368157" y="3119992"/>
                      <a:pt x="404509" y="3113515"/>
                      <a:pt x="438009" y="3102001"/>
                    </a:cubicBezTo>
                    <a:cubicBezTo>
                      <a:pt x="438723" y="3101641"/>
                      <a:pt x="439435" y="3101641"/>
                      <a:pt x="440148" y="3101282"/>
                    </a:cubicBezTo>
                    <a:cubicBezTo>
                      <a:pt x="565955" y="3055227"/>
                      <a:pt x="658618" y="2933613"/>
                      <a:pt x="660400" y="2740240"/>
                    </a:cubicBezTo>
                    <a:lnTo>
                      <a:pt x="660400" y="0"/>
                    </a:lnTo>
                    <a:lnTo>
                      <a:pt x="0" y="0"/>
                    </a:lnTo>
                    <a:lnTo>
                      <a:pt x="0" y="2738207"/>
                    </a:lnTo>
                    <a:cubicBezTo>
                      <a:pt x="1782" y="2934332"/>
                      <a:pt x="93019" y="3055947"/>
                      <a:pt x="220252" y="3100923"/>
                    </a:cubicBezTo>
                    <a:close/>
                  </a:path>
                </a:pathLst>
              </a:custGeom>
              <a:solidFill>
                <a:srgbClr val="DFDFDF"/>
              </a:solidFill>
            </p:spPr>
            <p:txBody>
              <a:bodyPr/>
              <a:lstStyle/>
              <a:p>
                <a:endParaRPr lang="en-GB" noProof="0"/>
              </a:p>
            </p:txBody>
          </p:sp>
          <p:sp>
            <p:nvSpPr>
              <p:cNvPr id="10" name="TextBox 10"/>
              <p:cNvSpPr txBox="1"/>
              <p:nvPr/>
            </p:nvSpPr>
            <p:spPr>
              <a:xfrm>
                <a:off x="0" y="-47625"/>
                <a:ext cx="660400" cy="3040617"/>
              </a:xfrm>
              <a:prstGeom prst="rect">
                <a:avLst/>
              </a:prstGeom>
            </p:spPr>
            <p:txBody>
              <a:bodyPr lIns="50800" tIns="50800" rIns="50800" bIns="50800" rtlCol="0" anchor="ctr"/>
              <a:lstStyle/>
              <a:p>
                <a:pPr algn="ctr">
                  <a:lnSpc>
                    <a:spcPts val="2659"/>
                  </a:lnSpc>
                </a:pPr>
                <a:endParaRPr lang="en-GB" noProof="0"/>
              </a:p>
            </p:txBody>
          </p:sp>
        </p:grpSp>
        <p:grpSp>
          <p:nvGrpSpPr>
            <p:cNvPr id="11" name="Group 11"/>
            <p:cNvGrpSpPr/>
            <p:nvPr/>
          </p:nvGrpSpPr>
          <p:grpSpPr>
            <a:xfrm rot="5518667">
              <a:off x="25707" y="25707"/>
              <a:ext cx="1515897" cy="151589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28575" cap="sq">
                <a:solidFill>
                  <a:srgbClr val="022A3D"/>
                </a:solidFill>
                <a:prstDash val="solid"/>
                <a:miter/>
              </a:ln>
            </p:spPr>
            <p:txBody>
              <a:bodyPr/>
              <a:lstStyle/>
              <a:p>
                <a:endParaRPr lang="en-GB" noProof="0"/>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lang="en-GB" noProof="0"/>
              </a:p>
            </p:txBody>
          </p:sp>
        </p:grpSp>
        <p:sp>
          <p:nvSpPr>
            <p:cNvPr id="14" name="Freeform 14"/>
            <p:cNvSpPr/>
            <p:nvPr/>
          </p:nvSpPr>
          <p:spPr>
            <a:xfrm>
              <a:off x="281578" y="124039"/>
              <a:ext cx="949462" cy="1249292"/>
            </a:xfrm>
            <a:custGeom>
              <a:avLst/>
              <a:gdLst/>
              <a:ahLst/>
              <a:cxnLst/>
              <a:rect l="l" t="t" r="r" b="b"/>
              <a:pathLst>
                <a:path w="949462" h="1249292">
                  <a:moveTo>
                    <a:pt x="0" y="0"/>
                  </a:moveTo>
                  <a:lnTo>
                    <a:pt x="949462" y="0"/>
                  </a:lnTo>
                  <a:lnTo>
                    <a:pt x="949462" y="1249292"/>
                  </a:lnTo>
                  <a:lnTo>
                    <a:pt x="0" y="12492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15" name="TextBox 15"/>
            <p:cNvSpPr txBox="1"/>
            <p:nvPr/>
          </p:nvSpPr>
          <p:spPr>
            <a:xfrm>
              <a:off x="1592514" y="397446"/>
              <a:ext cx="4601853" cy="705744"/>
            </a:xfrm>
            <a:prstGeom prst="rect">
              <a:avLst/>
            </a:prstGeom>
          </p:spPr>
          <p:txBody>
            <a:bodyPr lIns="0" tIns="0" rIns="0" bIns="0" rtlCol="0" anchor="t">
              <a:spAutoFit/>
            </a:bodyPr>
            <a:lstStyle/>
            <a:p>
              <a:pPr algn="ctr">
                <a:lnSpc>
                  <a:spcPts val="4412"/>
                </a:lnSpc>
                <a:spcBef>
                  <a:spcPct val="0"/>
                </a:spcBef>
              </a:pPr>
              <a:r>
                <a:rPr lang="en-GB" sz="3151" b="1" noProof="0">
                  <a:solidFill>
                    <a:srgbClr val="191919"/>
                  </a:solidFill>
                  <a:latin typeface="Inter Bold"/>
                  <a:ea typeface="Inter Bold"/>
                  <a:cs typeface="Inter Bold"/>
                  <a:sym typeface="Inter Bold"/>
                </a:rPr>
                <a:t>GROOMING </a:t>
              </a:r>
            </a:p>
          </p:txBody>
        </p:sp>
      </p:grpSp>
      <p:grpSp>
        <p:nvGrpSpPr>
          <p:cNvPr id="16" name="Group 16"/>
          <p:cNvGrpSpPr/>
          <p:nvPr/>
        </p:nvGrpSpPr>
        <p:grpSpPr>
          <a:xfrm>
            <a:off x="580855" y="1380206"/>
            <a:ext cx="9538214" cy="789108"/>
            <a:chOff x="0" y="0"/>
            <a:chExt cx="12717619" cy="1052144"/>
          </a:xfrm>
        </p:grpSpPr>
        <p:sp>
          <p:nvSpPr>
            <p:cNvPr id="17" name="Freeform 17"/>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a:p>
          </p:txBody>
        </p:sp>
        <p:sp>
          <p:nvSpPr>
            <p:cNvPr id="18" name="TextBox 18" descr="HOW THEY HAPPEN&#10;"/>
            <p:cNvSpPr txBox="1"/>
            <p:nvPr/>
          </p:nvSpPr>
          <p:spPr>
            <a:xfrm>
              <a:off x="1675341" y="0"/>
              <a:ext cx="11042278" cy="911360"/>
            </a:xfrm>
            <a:prstGeom prst="rect">
              <a:avLst/>
            </a:prstGeom>
          </p:spPr>
          <p:txBody>
            <a:bodyPr lIns="0" tIns="0" rIns="0" bIns="0" rtlCol="0" anchor="t">
              <a:spAutoFit/>
            </a:bodyPr>
            <a:lstStyle/>
            <a:p>
              <a:pPr algn="l">
                <a:lnSpc>
                  <a:spcPts val="5458"/>
                </a:lnSpc>
              </a:pPr>
              <a:r>
                <a:rPr lang="en-GB" sz="4548" b="1" spc="136" noProof="0" dirty="0">
                  <a:solidFill>
                    <a:srgbClr val="000000"/>
                  </a:solidFill>
                  <a:latin typeface="Fira Sans Ultra-Bold"/>
                  <a:ea typeface="Fira Sans Ultra-Bold"/>
                  <a:cs typeface="Fira Sans Ultra-Bold"/>
                  <a:sym typeface="Fira Sans Ultra-Bold"/>
                </a:rPr>
                <a:t>HOW THEY HAPPEN</a:t>
              </a:r>
              <a:endParaRPr lang="en-GB" sz="4548" b="1" spc="136" noProof="0" dirty="0">
                <a:solidFill>
                  <a:srgbClr val="287777"/>
                </a:solidFill>
                <a:latin typeface="Fira Sans Ultra-Bold"/>
                <a:ea typeface="Fira Sans Ultra-Bold"/>
                <a:cs typeface="Fira Sans Ultra-Bold"/>
                <a:sym typeface="Fira Sans Ultra-Bold"/>
              </a:endParaRPr>
            </a:p>
          </p:txBody>
        </p:sp>
      </p:grpSp>
      <p:grpSp>
        <p:nvGrpSpPr>
          <p:cNvPr id="19" name="Group 19"/>
          <p:cNvGrpSpPr/>
          <p:nvPr/>
        </p:nvGrpSpPr>
        <p:grpSpPr>
          <a:xfrm>
            <a:off x="2424781" y="3051099"/>
            <a:ext cx="14834519" cy="5205657"/>
            <a:chOff x="0" y="-66675"/>
            <a:chExt cx="3539342" cy="1201747"/>
          </a:xfrm>
        </p:grpSpPr>
        <p:sp>
          <p:nvSpPr>
            <p:cNvPr id="20" name="Freeform 20"/>
            <p:cNvSpPr/>
            <p:nvPr/>
          </p:nvSpPr>
          <p:spPr>
            <a:xfrm>
              <a:off x="0" y="0"/>
              <a:ext cx="3539342" cy="1001622"/>
            </a:xfrm>
            <a:custGeom>
              <a:avLst/>
              <a:gdLst/>
              <a:ahLst/>
              <a:cxnLst/>
              <a:rect l="l" t="t" r="r" b="b"/>
              <a:pathLst>
                <a:path w="3539342" h="1001622">
                  <a:moveTo>
                    <a:pt x="29381" y="0"/>
                  </a:moveTo>
                  <a:lnTo>
                    <a:pt x="3509961" y="0"/>
                  </a:lnTo>
                  <a:cubicBezTo>
                    <a:pt x="3526187" y="0"/>
                    <a:pt x="3539342" y="13154"/>
                    <a:pt x="3539342" y="29381"/>
                  </a:cubicBezTo>
                  <a:lnTo>
                    <a:pt x="3539342" y="972240"/>
                  </a:lnTo>
                  <a:cubicBezTo>
                    <a:pt x="3539342" y="988467"/>
                    <a:pt x="3526187" y="1001622"/>
                    <a:pt x="3509961" y="1001622"/>
                  </a:cubicBezTo>
                  <a:lnTo>
                    <a:pt x="29381" y="1001622"/>
                  </a:lnTo>
                  <a:cubicBezTo>
                    <a:pt x="13154" y="1001622"/>
                    <a:pt x="0" y="988467"/>
                    <a:pt x="0" y="972240"/>
                  </a:cubicBezTo>
                  <a:lnTo>
                    <a:pt x="0" y="29381"/>
                  </a:lnTo>
                  <a:cubicBezTo>
                    <a:pt x="0" y="13154"/>
                    <a:pt x="13154" y="0"/>
                    <a:pt x="29381" y="0"/>
                  </a:cubicBezTo>
                  <a:close/>
                </a:path>
              </a:pathLst>
            </a:custGeom>
            <a:solidFill>
              <a:srgbClr val="D6F7F8"/>
            </a:solidFill>
          </p:spPr>
          <p:txBody>
            <a:bodyPr/>
            <a:lstStyle/>
            <a:p>
              <a:endParaRPr lang="en-GB" noProof="0"/>
            </a:p>
          </p:txBody>
        </p:sp>
        <p:sp>
          <p:nvSpPr>
            <p:cNvPr id="21" name="TextBox 21" descr="Quote: Their way of dealing with us, who were young people between 14 and 17 at the time, was to seek a certain affective complicity. They approached us little by little, mainly through social networks and individually, without others being able to see what we were talking about. They gained our trust with comments that they knew girls of that age would like, because it was nice to be able to flirt with a 25-year-old coach. And they would raise the tone of the comments on social media, asking us to send them naked pictures, for example, or asking us directly for other sexual acts, like going to bed with them&#10;- FEMALE -BASKETBALL PLAYER &#10;"/>
            <p:cNvSpPr txBox="1"/>
            <p:nvPr/>
          </p:nvSpPr>
          <p:spPr>
            <a:xfrm>
              <a:off x="0" y="-66675"/>
              <a:ext cx="3539342" cy="1201747"/>
            </a:xfrm>
            <a:prstGeom prst="rect">
              <a:avLst/>
            </a:prstGeom>
          </p:spPr>
          <p:txBody>
            <a:bodyPr lIns="50800" tIns="50800" rIns="50800" bIns="50800" rtlCol="0" anchor="ctr"/>
            <a:lstStyle/>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Their way of dealing with us, who were young people between 14 and 17 at the time, was to seek a certain affective complicity.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They approached us little by little</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mainly through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social networks and individually</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without others being able to see what we were talking about.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They gained our trust with comments</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that they knew girls of that age would like, because it</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 was nice to be able to flirt with a 25-year-old coach.</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And they would raise the tone of the comments on social media,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asking us to send them naked pictures,</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for example,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or asking us directly for other sexual acts, like going to bed with them</a:t>
              </a:r>
            </a:p>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FEMALE -BASKETBALL PLAYER </a:t>
              </a:r>
            </a:p>
          </p:txBody>
        </p:sp>
      </p:grpSp>
      <p:grpSp>
        <p:nvGrpSpPr>
          <p:cNvPr id="22" name="Group 22"/>
          <p:cNvGrpSpPr/>
          <p:nvPr/>
        </p:nvGrpSpPr>
        <p:grpSpPr>
          <a:xfrm>
            <a:off x="11164205" y="8256250"/>
            <a:ext cx="4143488" cy="947293"/>
            <a:chOff x="0" y="0"/>
            <a:chExt cx="1091289" cy="249493"/>
          </a:xfrm>
        </p:grpSpPr>
        <p:sp>
          <p:nvSpPr>
            <p:cNvPr id="23" name="Freeform 23"/>
            <p:cNvSpPr/>
            <p:nvPr/>
          </p:nvSpPr>
          <p:spPr>
            <a:xfrm>
              <a:off x="0" y="0"/>
              <a:ext cx="1091289" cy="249493"/>
            </a:xfrm>
            <a:custGeom>
              <a:avLst/>
              <a:gdLst/>
              <a:ahLst/>
              <a:cxnLst/>
              <a:rect l="l" t="t" r="r" b="b"/>
              <a:pathLst>
                <a:path w="1091289" h="249493">
                  <a:moveTo>
                    <a:pt x="95291" y="0"/>
                  </a:moveTo>
                  <a:lnTo>
                    <a:pt x="995998" y="0"/>
                  </a:lnTo>
                  <a:cubicBezTo>
                    <a:pt x="1048626" y="0"/>
                    <a:pt x="1091289" y="42663"/>
                    <a:pt x="1091289" y="95291"/>
                  </a:cubicBezTo>
                  <a:lnTo>
                    <a:pt x="1091289" y="154202"/>
                  </a:lnTo>
                  <a:cubicBezTo>
                    <a:pt x="1091289" y="179474"/>
                    <a:pt x="1081249" y="203712"/>
                    <a:pt x="1063379" y="221583"/>
                  </a:cubicBezTo>
                  <a:cubicBezTo>
                    <a:pt x="1045508" y="239453"/>
                    <a:pt x="1021271" y="249493"/>
                    <a:pt x="995998" y="249493"/>
                  </a:cubicBezTo>
                  <a:lnTo>
                    <a:pt x="95291" y="249493"/>
                  </a:lnTo>
                  <a:cubicBezTo>
                    <a:pt x="70018" y="249493"/>
                    <a:pt x="45781" y="239453"/>
                    <a:pt x="27910" y="221583"/>
                  </a:cubicBezTo>
                  <a:cubicBezTo>
                    <a:pt x="10040" y="203712"/>
                    <a:pt x="0" y="179474"/>
                    <a:pt x="0" y="154202"/>
                  </a:cubicBezTo>
                  <a:lnTo>
                    <a:pt x="0" y="95291"/>
                  </a:lnTo>
                  <a:cubicBezTo>
                    <a:pt x="0" y="70018"/>
                    <a:pt x="10040" y="45781"/>
                    <a:pt x="27910" y="27910"/>
                  </a:cubicBezTo>
                  <a:cubicBezTo>
                    <a:pt x="45781" y="10040"/>
                    <a:pt x="70018" y="0"/>
                    <a:pt x="95291" y="0"/>
                  </a:cubicBezTo>
                  <a:close/>
                </a:path>
              </a:pathLst>
            </a:custGeom>
            <a:solidFill>
              <a:srgbClr val="DFDFDF"/>
            </a:solidFill>
          </p:spPr>
          <p:txBody>
            <a:bodyPr/>
            <a:lstStyle/>
            <a:p>
              <a:endParaRPr lang="en-GB" noProof="0">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4" descr="Coach role&#10;"/>
            <p:cNvSpPr txBox="1"/>
            <p:nvPr/>
          </p:nvSpPr>
          <p:spPr>
            <a:xfrm>
              <a:off x="0" y="-66675"/>
              <a:ext cx="1091289" cy="316168"/>
            </a:xfrm>
            <a:prstGeom prst="rect">
              <a:avLst/>
            </a:prstGeom>
          </p:spPr>
          <p:txBody>
            <a:bodyPr lIns="50800" tIns="50800" rIns="50800" bIns="50800" rtlCol="0" anchor="ctr"/>
            <a:lstStyle/>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Coach role</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afe Spaces 4 Everyone logo"/>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3" name="Group 3"/>
          <p:cNvGrpSpPr/>
          <p:nvPr/>
        </p:nvGrpSpPr>
        <p:grpSpPr>
          <a:xfrm>
            <a:off x="2424781" y="3626467"/>
            <a:ext cx="13438437" cy="3195491"/>
            <a:chOff x="0" y="0"/>
            <a:chExt cx="3539342" cy="640377"/>
          </a:xfrm>
        </p:grpSpPr>
        <p:sp>
          <p:nvSpPr>
            <p:cNvPr id="4" name="Freeform 4"/>
            <p:cNvSpPr/>
            <p:nvPr/>
          </p:nvSpPr>
          <p:spPr>
            <a:xfrm>
              <a:off x="0" y="0"/>
              <a:ext cx="3539342" cy="640377"/>
            </a:xfrm>
            <a:custGeom>
              <a:avLst/>
              <a:gdLst/>
              <a:ahLst/>
              <a:cxnLst/>
              <a:rect l="l" t="t" r="r" b="b"/>
              <a:pathLst>
                <a:path w="3539342" h="640377">
                  <a:moveTo>
                    <a:pt x="29381" y="0"/>
                  </a:moveTo>
                  <a:lnTo>
                    <a:pt x="3509961" y="0"/>
                  </a:lnTo>
                  <a:cubicBezTo>
                    <a:pt x="3526187" y="0"/>
                    <a:pt x="3539342" y="13154"/>
                    <a:pt x="3539342" y="29381"/>
                  </a:cubicBezTo>
                  <a:lnTo>
                    <a:pt x="3539342" y="610996"/>
                  </a:lnTo>
                  <a:cubicBezTo>
                    <a:pt x="3539342" y="627223"/>
                    <a:pt x="3526187" y="640377"/>
                    <a:pt x="3509961" y="640377"/>
                  </a:cubicBezTo>
                  <a:lnTo>
                    <a:pt x="29381" y="640377"/>
                  </a:lnTo>
                  <a:cubicBezTo>
                    <a:pt x="13154" y="640377"/>
                    <a:pt x="0" y="627223"/>
                    <a:pt x="0" y="610996"/>
                  </a:cubicBezTo>
                  <a:lnTo>
                    <a:pt x="0" y="29381"/>
                  </a:lnTo>
                  <a:cubicBezTo>
                    <a:pt x="0" y="13154"/>
                    <a:pt x="13154" y="0"/>
                    <a:pt x="29381" y="0"/>
                  </a:cubicBezTo>
                  <a:close/>
                </a:path>
              </a:pathLst>
            </a:custGeom>
            <a:solidFill>
              <a:srgbClr val="D6F7F8"/>
            </a:solidFill>
          </p:spPr>
          <p:txBody>
            <a:bodyPr/>
            <a:lstStyle/>
            <a:p>
              <a:endParaRPr lang="en-GB" noProof="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5" descr="Quote: It began, obviously like everything, as an escalation; it started out being very subtle, but in the end you, a slightly older teenager with self-esteem in which you felt like rubbish, saw a figure that was reaffirming you, I don’t know what... and in the end that hooked you.&#10;FEMALE- BASKETBALL PLAYER&#10;"/>
            <p:cNvSpPr txBox="1"/>
            <p:nvPr/>
          </p:nvSpPr>
          <p:spPr>
            <a:xfrm>
              <a:off x="0" y="-66675"/>
              <a:ext cx="3539342" cy="707052"/>
            </a:xfrm>
            <a:prstGeom prst="rect">
              <a:avLst/>
            </a:prstGeom>
          </p:spPr>
          <p:txBody>
            <a:bodyPr lIns="50800" tIns="50800" rIns="50800" bIns="50800" rtlCol="0" anchor="ctr"/>
            <a:lstStyle/>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It began, obviously like everything,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as an escalation</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it started out being very subtle, but in the end you, a slightly older teenager with self-esteem in which you felt like rubbish, saw a figure that was reaffirming you, I don’t know what... and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in the end that hooked you.</a:t>
              </a:r>
              <a:endPar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endParaRPr>
            </a:p>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FEMALE- BASKETBALL PLAYER</a:t>
              </a:r>
            </a:p>
            <a:p>
              <a:pPr algn="ctr">
                <a:lnSpc>
                  <a:spcPts val="3639"/>
                </a:lnSpc>
              </a:pPr>
              <a:endPar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endParaRPr>
            </a:p>
          </p:txBody>
        </p:sp>
      </p:grpSp>
      <p:grpSp>
        <p:nvGrpSpPr>
          <p:cNvPr id="6" name="Group 6"/>
          <p:cNvGrpSpPr/>
          <p:nvPr/>
        </p:nvGrpSpPr>
        <p:grpSpPr>
          <a:xfrm>
            <a:off x="1028700" y="8311007"/>
            <a:ext cx="4143488" cy="947293"/>
            <a:chOff x="0" y="0"/>
            <a:chExt cx="1091289" cy="249493"/>
          </a:xfrm>
        </p:grpSpPr>
        <p:sp>
          <p:nvSpPr>
            <p:cNvPr id="7" name="Freeform 7"/>
            <p:cNvSpPr/>
            <p:nvPr/>
          </p:nvSpPr>
          <p:spPr>
            <a:xfrm>
              <a:off x="0" y="0"/>
              <a:ext cx="1091289" cy="249493"/>
            </a:xfrm>
            <a:custGeom>
              <a:avLst/>
              <a:gdLst/>
              <a:ahLst/>
              <a:cxnLst/>
              <a:rect l="l" t="t" r="r" b="b"/>
              <a:pathLst>
                <a:path w="1091289" h="249493">
                  <a:moveTo>
                    <a:pt x="95291" y="0"/>
                  </a:moveTo>
                  <a:lnTo>
                    <a:pt x="995998" y="0"/>
                  </a:lnTo>
                  <a:cubicBezTo>
                    <a:pt x="1048626" y="0"/>
                    <a:pt x="1091289" y="42663"/>
                    <a:pt x="1091289" y="95291"/>
                  </a:cubicBezTo>
                  <a:lnTo>
                    <a:pt x="1091289" y="154202"/>
                  </a:lnTo>
                  <a:cubicBezTo>
                    <a:pt x="1091289" y="179474"/>
                    <a:pt x="1081249" y="203712"/>
                    <a:pt x="1063379" y="221583"/>
                  </a:cubicBezTo>
                  <a:cubicBezTo>
                    <a:pt x="1045508" y="239453"/>
                    <a:pt x="1021271" y="249493"/>
                    <a:pt x="995998" y="249493"/>
                  </a:cubicBezTo>
                  <a:lnTo>
                    <a:pt x="95291" y="249493"/>
                  </a:lnTo>
                  <a:cubicBezTo>
                    <a:pt x="70018" y="249493"/>
                    <a:pt x="45781" y="239453"/>
                    <a:pt x="27910" y="221583"/>
                  </a:cubicBezTo>
                  <a:cubicBezTo>
                    <a:pt x="10040" y="203712"/>
                    <a:pt x="0" y="179474"/>
                    <a:pt x="0" y="154202"/>
                  </a:cubicBezTo>
                  <a:lnTo>
                    <a:pt x="0" y="95291"/>
                  </a:lnTo>
                  <a:cubicBezTo>
                    <a:pt x="0" y="70018"/>
                    <a:pt x="10040" y="45781"/>
                    <a:pt x="27910" y="27910"/>
                  </a:cubicBezTo>
                  <a:cubicBezTo>
                    <a:pt x="45781" y="10040"/>
                    <a:pt x="70018" y="0"/>
                    <a:pt x="95291" y="0"/>
                  </a:cubicBezTo>
                  <a:close/>
                </a:path>
              </a:pathLst>
            </a:custGeom>
            <a:solidFill>
              <a:srgbClr val="DFDFDF"/>
            </a:solidFill>
          </p:spPr>
          <p:txBody>
            <a:bodyPr/>
            <a:lstStyle/>
            <a:p>
              <a:endParaRPr lang="en-GB" noProof="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8" descr="Gradual process&#10;"/>
            <p:cNvSpPr txBox="1"/>
            <p:nvPr/>
          </p:nvSpPr>
          <p:spPr>
            <a:xfrm>
              <a:off x="0" y="-66675"/>
              <a:ext cx="1091289" cy="316168"/>
            </a:xfrm>
            <a:prstGeom prst="rect">
              <a:avLst/>
            </a:prstGeom>
          </p:spPr>
          <p:txBody>
            <a:bodyPr lIns="50800" tIns="50800" rIns="50800" bIns="50800" rtlCol="0" anchor="ctr"/>
            <a:lstStyle/>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Gradual process</a:t>
              </a:r>
            </a:p>
          </p:txBody>
        </p:sp>
      </p:grpSp>
      <p:sp>
        <p:nvSpPr>
          <p:cNvPr id="9" name="TextBox 9"/>
          <p:cNvSpPr txBox="1"/>
          <p:nvPr/>
        </p:nvSpPr>
        <p:spPr>
          <a:xfrm>
            <a:off x="170504" y="151559"/>
            <a:ext cx="12781313" cy="676275"/>
          </a:xfrm>
          <a:prstGeom prst="rect">
            <a:avLst/>
          </a:prstGeom>
        </p:spPr>
        <p:txBody>
          <a:bodyPr lIns="0" tIns="0" rIns="0" bIns="0" rtlCol="0" anchor="t">
            <a:spAutoFit/>
          </a:bodyPr>
          <a:lstStyle/>
          <a:p>
            <a:pPr marL="0" lvl="0" indent="0" algn="l">
              <a:lnSpc>
                <a:spcPts val="5399"/>
              </a:lnSpc>
              <a:spcBef>
                <a:spcPct val="0"/>
              </a:spcBef>
            </a:pPr>
            <a:r>
              <a:rPr lang="en-GB" sz="4499" b="1" spc="134" noProof="0">
                <a:solidFill>
                  <a:srgbClr val="287777">
                    <a:alpha val="19608"/>
                  </a:srgbClr>
                </a:solidFill>
                <a:latin typeface="Fira Sans Ultra-Bold"/>
                <a:ea typeface="Fira Sans Ultra-Bold"/>
                <a:cs typeface="Fira Sans Ultra-Bold"/>
                <a:sym typeface="Fira Sans Ultra-Bold"/>
              </a:rPr>
              <a:t>SEXUAL </a:t>
            </a:r>
            <a:r>
              <a:rPr lang="en-GB" sz="4499" b="1" u="none" strike="noStrike" spc="134" noProof="0">
                <a:solidFill>
                  <a:srgbClr val="287777">
                    <a:alpha val="19608"/>
                  </a:srgbClr>
                </a:solidFill>
                <a:latin typeface="Fira Sans Ultra-Bold"/>
                <a:ea typeface="Fira Sans Ultra-Bold"/>
                <a:cs typeface="Fira Sans Ultra-Bold"/>
                <a:sym typeface="Fira Sans Ultra-Bold"/>
              </a:rPr>
              <a:t>VIOLENCE IN SPORT</a:t>
            </a:r>
          </a:p>
        </p:txBody>
      </p:sp>
      <p:grpSp>
        <p:nvGrpSpPr>
          <p:cNvPr id="10" name="Group 10">
            <a:extLst>
              <a:ext uri="{C183D7F6-B498-43B3-948B-1728B52AA6E4}">
                <adec:decorative xmlns:adec="http://schemas.microsoft.com/office/drawing/2017/decorative" val="1"/>
              </a:ext>
            </a:extLst>
          </p:cNvPr>
          <p:cNvGrpSpPr/>
          <p:nvPr/>
        </p:nvGrpSpPr>
        <p:grpSpPr>
          <a:xfrm>
            <a:off x="10401696" y="792464"/>
            <a:ext cx="5100241" cy="1175483"/>
            <a:chOff x="0" y="0"/>
            <a:chExt cx="6800322" cy="1567311"/>
          </a:xfrm>
        </p:grpSpPr>
        <p:grpSp>
          <p:nvGrpSpPr>
            <p:cNvPr id="11" name="Group 11"/>
            <p:cNvGrpSpPr/>
            <p:nvPr/>
          </p:nvGrpSpPr>
          <p:grpSpPr>
            <a:xfrm rot="-5400000">
              <a:off x="3223914" y="-2167986"/>
              <a:ext cx="1249532" cy="5903284"/>
              <a:chOff x="0" y="0"/>
              <a:chExt cx="660400" cy="3119992"/>
            </a:xfrm>
          </p:grpSpPr>
          <p:sp>
            <p:nvSpPr>
              <p:cNvPr id="12" name="Freeform 12"/>
              <p:cNvSpPr/>
              <p:nvPr/>
            </p:nvSpPr>
            <p:spPr>
              <a:xfrm>
                <a:off x="0" y="0"/>
                <a:ext cx="660400" cy="3119992"/>
              </a:xfrm>
              <a:custGeom>
                <a:avLst/>
                <a:gdLst/>
                <a:ahLst/>
                <a:cxnLst/>
                <a:rect l="l" t="t" r="r" b="b"/>
                <a:pathLst>
                  <a:path w="660400" h="3119992">
                    <a:moveTo>
                      <a:pt x="220252" y="3100923"/>
                    </a:moveTo>
                    <a:cubicBezTo>
                      <a:pt x="254109" y="3112436"/>
                      <a:pt x="292600" y="3119992"/>
                      <a:pt x="330378" y="3119992"/>
                    </a:cubicBezTo>
                    <a:cubicBezTo>
                      <a:pt x="368157" y="3119992"/>
                      <a:pt x="404509" y="3113515"/>
                      <a:pt x="438009" y="3102001"/>
                    </a:cubicBezTo>
                    <a:cubicBezTo>
                      <a:pt x="438723" y="3101641"/>
                      <a:pt x="439435" y="3101641"/>
                      <a:pt x="440148" y="3101282"/>
                    </a:cubicBezTo>
                    <a:cubicBezTo>
                      <a:pt x="565955" y="3055227"/>
                      <a:pt x="658618" y="2933613"/>
                      <a:pt x="660400" y="2740240"/>
                    </a:cubicBezTo>
                    <a:lnTo>
                      <a:pt x="660400" y="0"/>
                    </a:lnTo>
                    <a:lnTo>
                      <a:pt x="0" y="0"/>
                    </a:lnTo>
                    <a:lnTo>
                      <a:pt x="0" y="2738207"/>
                    </a:lnTo>
                    <a:cubicBezTo>
                      <a:pt x="1782" y="2934332"/>
                      <a:pt x="93019" y="3055947"/>
                      <a:pt x="220252" y="3100923"/>
                    </a:cubicBezTo>
                    <a:close/>
                  </a:path>
                </a:pathLst>
              </a:custGeom>
              <a:solidFill>
                <a:srgbClr val="DFDFDF"/>
              </a:solidFill>
            </p:spPr>
            <p:txBody>
              <a:bodyPr/>
              <a:lstStyle/>
              <a:p>
                <a:endParaRPr lang="en-GB" noProof="0"/>
              </a:p>
            </p:txBody>
          </p:sp>
          <p:sp>
            <p:nvSpPr>
              <p:cNvPr id="13" name="TextBox 13"/>
              <p:cNvSpPr txBox="1"/>
              <p:nvPr/>
            </p:nvSpPr>
            <p:spPr>
              <a:xfrm>
                <a:off x="0" y="-47625"/>
                <a:ext cx="660400" cy="3040617"/>
              </a:xfrm>
              <a:prstGeom prst="rect">
                <a:avLst/>
              </a:prstGeom>
            </p:spPr>
            <p:txBody>
              <a:bodyPr lIns="50800" tIns="50800" rIns="50800" bIns="50800" rtlCol="0" anchor="ctr"/>
              <a:lstStyle/>
              <a:p>
                <a:pPr algn="ctr">
                  <a:lnSpc>
                    <a:spcPts val="2659"/>
                  </a:lnSpc>
                </a:pPr>
                <a:endParaRPr lang="en-GB" noProof="0"/>
              </a:p>
            </p:txBody>
          </p:sp>
        </p:grpSp>
        <p:grpSp>
          <p:nvGrpSpPr>
            <p:cNvPr id="14" name="Group 14"/>
            <p:cNvGrpSpPr/>
            <p:nvPr/>
          </p:nvGrpSpPr>
          <p:grpSpPr>
            <a:xfrm rot="5518667">
              <a:off x="25707" y="25707"/>
              <a:ext cx="1515897" cy="151589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28575" cap="sq">
                <a:solidFill>
                  <a:srgbClr val="022A3D"/>
                </a:solidFill>
                <a:prstDash val="solid"/>
                <a:miter/>
              </a:ln>
            </p:spPr>
            <p:txBody>
              <a:bodyPr/>
              <a:lstStyle/>
              <a:p>
                <a:endParaRPr lang="en-GB" noProof="0"/>
              </a:p>
            </p:txBody>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lang="en-GB" noProof="0"/>
              </a:p>
            </p:txBody>
          </p:sp>
        </p:grpSp>
        <p:sp>
          <p:nvSpPr>
            <p:cNvPr id="17" name="Freeform 17"/>
            <p:cNvSpPr/>
            <p:nvPr/>
          </p:nvSpPr>
          <p:spPr>
            <a:xfrm>
              <a:off x="281578" y="124039"/>
              <a:ext cx="949462" cy="1249292"/>
            </a:xfrm>
            <a:custGeom>
              <a:avLst/>
              <a:gdLst/>
              <a:ahLst/>
              <a:cxnLst/>
              <a:rect l="l" t="t" r="r" b="b"/>
              <a:pathLst>
                <a:path w="949462" h="1249292">
                  <a:moveTo>
                    <a:pt x="0" y="0"/>
                  </a:moveTo>
                  <a:lnTo>
                    <a:pt x="949462" y="0"/>
                  </a:lnTo>
                  <a:lnTo>
                    <a:pt x="949462" y="1249292"/>
                  </a:lnTo>
                  <a:lnTo>
                    <a:pt x="0" y="12492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18" name="TextBox 18"/>
            <p:cNvSpPr txBox="1"/>
            <p:nvPr/>
          </p:nvSpPr>
          <p:spPr>
            <a:xfrm>
              <a:off x="1592514" y="397446"/>
              <a:ext cx="4601853" cy="705744"/>
            </a:xfrm>
            <a:prstGeom prst="rect">
              <a:avLst/>
            </a:prstGeom>
          </p:spPr>
          <p:txBody>
            <a:bodyPr lIns="0" tIns="0" rIns="0" bIns="0" rtlCol="0" anchor="t">
              <a:spAutoFit/>
            </a:bodyPr>
            <a:lstStyle/>
            <a:p>
              <a:pPr algn="ctr">
                <a:lnSpc>
                  <a:spcPts val="4412"/>
                </a:lnSpc>
                <a:spcBef>
                  <a:spcPct val="0"/>
                </a:spcBef>
              </a:pPr>
              <a:r>
                <a:rPr lang="en-GB" sz="3151" b="1" noProof="0">
                  <a:solidFill>
                    <a:srgbClr val="191919"/>
                  </a:solidFill>
                  <a:latin typeface="Inter Bold"/>
                  <a:ea typeface="Inter Bold"/>
                  <a:cs typeface="Inter Bold"/>
                  <a:sym typeface="Inter Bold"/>
                </a:rPr>
                <a:t>GROOMING </a:t>
              </a:r>
            </a:p>
          </p:txBody>
        </p:sp>
      </p:grpSp>
      <p:grpSp>
        <p:nvGrpSpPr>
          <p:cNvPr id="19" name="Group 19">
            <a:extLst>
              <a:ext uri="{C183D7F6-B498-43B3-948B-1728B52AA6E4}">
                <adec:decorative xmlns:adec="http://schemas.microsoft.com/office/drawing/2017/decorative" val="1"/>
              </a:ext>
            </a:extLst>
          </p:cNvPr>
          <p:cNvGrpSpPr/>
          <p:nvPr/>
        </p:nvGrpSpPr>
        <p:grpSpPr>
          <a:xfrm>
            <a:off x="580855" y="1380206"/>
            <a:ext cx="9538214" cy="789108"/>
            <a:chOff x="0" y="0"/>
            <a:chExt cx="12717619" cy="1052144"/>
          </a:xfrm>
        </p:grpSpPr>
        <p:sp>
          <p:nvSpPr>
            <p:cNvPr id="20" name="Freeform 20"/>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a:p>
          </p:txBody>
        </p:sp>
        <p:sp>
          <p:nvSpPr>
            <p:cNvPr id="21" name="TextBox 21" descr="HOW THEY HAPPEN&#10;"/>
            <p:cNvSpPr txBox="1"/>
            <p:nvPr/>
          </p:nvSpPr>
          <p:spPr>
            <a:xfrm>
              <a:off x="1675341" y="0"/>
              <a:ext cx="11042278" cy="911360"/>
            </a:xfrm>
            <a:prstGeom prst="rect">
              <a:avLst/>
            </a:prstGeom>
          </p:spPr>
          <p:txBody>
            <a:bodyPr lIns="0" tIns="0" rIns="0" bIns="0" rtlCol="0" anchor="t">
              <a:spAutoFit/>
            </a:bodyPr>
            <a:lstStyle/>
            <a:p>
              <a:pPr algn="l">
                <a:lnSpc>
                  <a:spcPts val="5458"/>
                </a:lnSpc>
              </a:pPr>
              <a:r>
                <a:rPr lang="en-GB" sz="4548" b="1" spc="136" noProof="0" dirty="0">
                  <a:solidFill>
                    <a:srgbClr val="000000"/>
                  </a:solidFill>
                  <a:latin typeface="Fira Sans Ultra-Bold"/>
                  <a:ea typeface="Fira Sans Ultra-Bold"/>
                  <a:cs typeface="Fira Sans Ultra-Bold"/>
                  <a:sym typeface="Fira Sans Ultra-Bold"/>
                </a:rPr>
                <a:t>HOW THEY HAPPEN</a:t>
              </a:r>
              <a:endParaRPr lang="en-GB" sz="4548" b="1" spc="136" noProof="0" dirty="0">
                <a:solidFill>
                  <a:srgbClr val="287777"/>
                </a:solidFill>
                <a:latin typeface="Fira Sans Ultra-Bold"/>
                <a:ea typeface="Fira Sans Ultra-Bold"/>
                <a:cs typeface="Fira Sans Ultra-Bold"/>
                <a:sym typeface="Fira Sans Ultra-Bold"/>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90A44-5480-ACB8-5BE3-0D67863EDD38}"/>
            </a:ext>
          </a:extLst>
        </p:cNvPr>
        <p:cNvGrpSpPr/>
        <p:nvPr/>
      </p:nvGrpSpPr>
      <p:grpSpPr>
        <a:xfrm>
          <a:off x="0" y="0"/>
          <a:ext cx="0" cy="0"/>
          <a:chOff x="0" y="0"/>
          <a:chExt cx="0" cy="0"/>
        </a:xfrm>
      </p:grpSpPr>
      <p:sp>
        <p:nvSpPr>
          <p:cNvPr id="2" name="Freeform 2" descr="Safe Spaces 4 Everyone logo">
            <a:extLst>
              <a:ext uri="{FF2B5EF4-FFF2-40B4-BE49-F238E27FC236}">
                <a16:creationId xmlns:a16="http://schemas.microsoft.com/office/drawing/2014/main" id="{393D4F1E-2FDF-97BC-FF4A-DEC869F41521}"/>
              </a:ext>
            </a:extLst>
          </p:cNvPr>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3" name="Group 3">
            <a:extLst>
              <a:ext uri="{FF2B5EF4-FFF2-40B4-BE49-F238E27FC236}">
                <a16:creationId xmlns:a16="http://schemas.microsoft.com/office/drawing/2014/main" id="{9B188E24-8E8F-654B-F1C9-0840F7E5128D}"/>
              </a:ext>
              <a:ext uri="{C183D7F6-B498-43B3-948B-1728B52AA6E4}">
                <adec:decorative xmlns:adec="http://schemas.microsoft.com/office/drawing/2017/decorative" val="1"/>
              </a:ext>
            </a:extLst>
          </p:cNvPr>
          <p:cNvGrpSpPr/>
          <p:nvPr/>
        </p:nvGrpSpPr>
        <p:grpSpPr>
          <a:xfrm>
            <a:off x="391162" y="1297610"/>
            <a:ext cx="9538214" cy="1388842"/>
            <a:chOff x="0" y="0"/>
            <a:chExt cx="12717619" cy="1851789"/>
          </a:xfrm>
        </p:grpSpPr>
        <p:sp>
          <p:nvSpPr>
            <p:cNvPr id="4" name="Freeform 4">
              <a:extLst>
                <a:ext uri="{FF2B5EF4-FFF2-40B4-BE49-F238E27FC236}">
                  <a16:creationId xmlns:a16="http://schemas.microsoft.com/office/drawing/2014/main" id="{A37A3A72-6A31-D485-5BF0-4F4D16C7B238}"/>
                </a:ext>
              </a:extLst>
            </p:cNvPr>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5" name="TextBox 5" descr="TEAM SPORT: ‘SURVIVOR´ EXPERIENCES">
              <a:extLst>
                <a:ext uri="{FF2B5EF4-FFF2-40B4-BE49-F238E27FC236}">
                  <a16:creationId xmlns:a16="http://schemas.microsoft.com/office/drawing/2014/main" id="{2F7CB251-3CB4-96B9-62D2-F7DBF539A4F2}"/>
                </a:ext>
              </a:extLst>
            </p:cNvPr>
            <p:cNvSpPr txBox="1"/>
            <p:nvPr/>
          </p:nvSpPr>
          <p:spPr>
            <a:xfrm>
              <a:off x="1675341" y="0"/>
              <a:ext cx="11042278" cy="1851789"/>
            </a:xfrm>
            <a:prstGeom prst="rect">
              <a:avLst/>
            </a:prstGeom>
          </p:spPr>
          <p:txBody>
            <a:bodyPr lIns="0" tIns="0" rIns="0" bIns="0" rtlCol="0" anchor="t">
              <a:spAutoFit/>
            </a:bodyPr>
            <a:lstStyle/>
            <a:p>
              <a:pPr algn="l">
                <a:lnSpc>
                  <a:spcPts val="5458"/>
                </a:lnSpc>
              </a:pPr>
              <a:r>
                <a:rPr lang="en-GB" sz="4548" b="1" spc="136" noProof="0" dirty="0">
                  <a:solidFill>
                    <a:srgbClr val="000000"/>
                  </a:solidFill>
                  <a:latin typeface="Fira Sans Ultra-Bold"/>
                  <a:ea typeface="Fira Sans Ultra-Bold"/>
                  <a:cs typeface="Fira Sans Ultra-Bold"/>
                  <a:sym typeface="Fira Sans Ultra-Bold"/>
                </a:rPr>
                <a:t>TEAM SPORT: </a:t>
              </a:r>
              <a:r>
                <a:rPr lang="en-GB" sz="4548" b="1" spc="136" noProof="0" dirty="0">
                  <a:solidFill>
                    <a:srgbClr val="287777"/>
                  </a:solidFill>
                  <a:latin typeface="Fira Sans Ultra-Bold"/>
                  <a:ea typeface="Fira Sans Ultra-Bold"/>
                  <a:cs typeface="Fira Sans Ultra-Bold"/>
                  <a:sym typeface="Fira Sans Ultra-Bold"/>
                </a:rPr>
                <a:t>‘</a:t>
              </a:r>
              <a:r>
                <a:rPr lang="en-GB" sz="4548" b="1" spc="136" dirty="0">
                  <a:solidFill>
                    <a:srgbClr val="287777"/>
                  </a:solidFill>
                  <a:latin typeface="Fira Sans Ultra-Bold"/>
                  <a:sym typeface="Fira Sans Ultra-Bold"/>
                </a:rPr>
                <a:t>SURVIVOR</a:t>
              </a:r>
              <a:r>
                <a:rPr lang="en-GB" sz="4000" b="1" spc="136" noProof="0" dirty="0">
                  <a:solidFill>
                    <a:srgbClr val="287777"/>
                  </a:solidFill>
                  <a:latin typeface="Fira Sans Ultra-Bold"/>
                  <a:ea typeface="Fira Sans Ultra-Bold"/>
                  <a:cs typeface="Fira Sans Ultra-Bold"/>
                  <a:sym typeface="Fira Sans Ultra-Bold"/>
                </a:rPr>
                <a:t>´</a:t>
              </a:r>
              <a:r>
                <a:rPr lang="en-GB" sz="4548" b="1" spc="136" noProof="0" dirty="0">
                  <a:solidFill>
                    <a:srgbClr val="287777"/>
                  </a:solidFill>
                  <a:latin typeface="Fira Sans Ultra-Bold"/>
                  <a:ea typeface="Fira Sans Ultra-Bold"/>
                  <a:cs typeface="Fira Sans Ultra-Bold"/>
                  <a:sym typeface="Fira Sans Ultra-Bold"/>
                </a:rPr>
                <a:t> EXPERIENCES</a:t>
              </a:r>
            </a:p>
          </p:txBody>
        </p:sp>
      </p:grpSp>
      <p:grpSp>
        <p:nvGrpSpPr>
          <p:cNvPr id="6" name="Group 6">
            <a:extLst>
              <a:ext uri="{FF2B5EF4-FFF2-40B4-BE49-F238E27FC236}">
                <a16:creationId xmlns:a16="http://schemas.microsoft.com/office/drawing/2014/main" id="{C8B19D5A-61C2-C53E-CAF8-359E1362EE53}"/>
              </a:ext>
            </a:extLst>
          </p:cNvPr>
          <p:cNvGrpSpPr/>
          <p:nvPr/>
        </p:nvGrpSpPr>
        <p:grpSpPr>
          <a:xfrm>
            <a:off x="1564819" y="3868098"/>
            <a:ext cx="12729681" cy="3097324"/>
            <a:chOff x="0" y="0"/>
            <a:chExt cx="3352673" cy="815756"/>
          </a:xfrm>
          <a:solidFill>
            <a:schemeClr val="accent2">
              <a:lumMod val="40000"/>
              <a:lumOff val="60000"/>
            </a:schemeClr>
          </a:solidFill>
        </p:grpSpPr>
        <p:sp>
          <p:nvSpPr>
            <p:cNvPr id="7" name="Freeform 7">
              <a:extLst>
                <a:ext uri="{FF2B5EF4-FFF2-40B4-BE49-F238E27FC236}">
                  <a16:creationId xmlns:a16="http://schemas.microsoft.com/office/drawing/2014/main" id="{D662CC6C-925E-6475-ECD1-9597DD3DBAE6}"/>
                </a:ext>
              </a:extLst>
            </p:cNvPr>
            <p:cNvSpPr/>
            <p:nvPr/>
          </p:nvSpPr>
          <p:spPr>
            <a:xfrm>
              <a:off x="0" y="0"/>
              <a:ext cx="3352673" cy="815756"/>
            </a:xfrm>
            <a:custGeom>
              <a:avLst/>
              <a:gdLst/>
              <a:ahLst/>
              <a:cxnLst/>
              <a:rect l="l" t="t" r="r" b="b"/>
              <a:pathLst>
                <a:path w="3352673" h="815756">
                  <a:moveTo>
                    <a:pt x="0" y="0"/>
                  </a:moveTo>
                  <a:lnTo>
                    <a:pt x="3352673" y="0"/>
                  </a:lnTo>
                  <a:lnTo>
                    <a:pt x="3352673" y="815756"/>
                  </a:lnTo>
                  <a:lnTo>
                    <a:pt x="0" y="815756"/>
                  </a:lnTo>
                  <a:close/>
                </a:path>
              </a:pathLst>
            </a:custGeom>
            <a:grpFill/>
            <a:ln w="38100" cap="sq">
              <a:solidFill>
                <a:srgbClr val="000000"/>
              </a:solidFill>
              <a:prstDash val="solid"/>
              <a:miter/>
            </a:ln>
          </p:spPr>
          <p:txBody>
            <a:bodyPr/>
            <a:lstStyle/>
            <a:p>
              <a:endParaRPr lang="en-GB" noProof="0"/>
            </a:p>
          </p:txBody>
        </p:sp>
        <p:sp>
          <p:nvSpPr>
            <p:cNvPr id="8" name="TextBox 8">
              <a:extLst>
                <a:ext uri="{FF2B5EF4-FFF2-40B4-BE49-F238E27FC236}">
                  <a16:creationId xmlns:a16="http://schemas.microsoft.com/office/drawing/2014/main" id="{DE2B011C-F042-90B4-C5C5-5F1D36A7D36C}"/>
                </a:ext>
              </a:extLst>
            </p:cNvPr>
            <p:cNvSpPr txBox="1"/>
            <p:nvPr/>
          </p:nvSpPr>
          <p:spPr>
            <a:xfrm>
              <a:off x="0" y="-66675"/>
              <a:ext cx="3352673" cy="882431"/>
            </a:xfrm>
            <a:prstGeom prst="rect">
              <a:avLst/>
            </a:prstGeom>
            <a:grpFill/>
          </p:spPr>
          <p:txBody>
            <a:bodyPr lIns="50800" tIns="50800" rIns="50800" bIns="50800" rtlCol="0" anchor="ctr"/>
            <a:lstStyle/>
            <a:p>
              <a:pPr algn="ctr">
                <a:lnSpc>
                  <a:spcPts val="4802"/>
                </a:lnSpc>
              </a:pPr>
              <a:endParaRPr lang="en-GB" sz="3430" noProof="0">
                <a:solidFill>
                  <a:srgbClr val="000000"/>
                </a:solidFill>
                <a:latin typeface="Inter"/>
                <a:ea typeface="Inter"/>
                <a:cs typeface="Inter"/>
                <a:sym typeface="Inter"/>
              </a:endParaRPr>
            </a:p>
          </p:txBody>
        </p:sp>
      </p:grpSp>
      <p:sp>
        <p:nvSpPr>
          <p:cNvPr id="9" name="Freeform 9" descr="Image of a brain">
            <a:extLst>
              <a:ext uri="{FF2B5EF4-FFF2-40B4-BE49-F238E27FC236}">
                <a16:creationId xmlns:a16="http://schemas.microsoft.com/office/drawing/2014/main" id="{83BAE3B4-3837-4A59-857D-50A2ACEF403A}"/>
              </a:ext>
            </a:extLst>
          </p:cNvPr>
          <p:cNvSpPr/>
          <p:nvPr/>
        </p:nvSpPr>
        <p:spPr>
          <a:xfrm>
            <a:off x="14494903" y="6172200"/>
            <a:ext cx="3793097" cy="4114800"/>
          </a:xfrm>
          <a:custGeom>
            <a:avLst/>
            <a:gdLst/>
            <a:ahLst/>
            <a:cxnLst/>
            <a:rect l="l" t="t" r="r" b="b"/>
            <a:pathLst>
              <a:path w="3793097" h="4114800">
                <a:moveTo>
                  <a:pt x="0" y="0"/>
                </a:moveTo>
                <a:lnTo>
                  <a:pt x="3793097" y="0"/>
                </a:lnTo>
                <a:lnTo>
                  <a:pt x="379309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a:p>
        </p:txBody>
      </p:sp>
      <p:sp>
        <p:nvSpPr>
          <p:cNvPr id="10" name="TextBox 10">
            <a:extLst>
              <a:ext uri="{FF2B5EF4-FFF2-40B4-BE49-F238E27FC236}">
                <a16:creationId xmlns:a16="http://schemas.microsoft.com/office/drawing/2014/main" id="{3DA8E098-EE38-A7DD-85A4-D53B325CF183}"/>
              </a:ext>
            </a:extLst>
          </p:cNvPr>
          <p:cNvSpPr txBox="1"/>
          <p:nvPr/>
        </p:nvSpPr>
        <p:spPr>
          <a:xfrm>
            <a:off x="170504" y="189659"/>
            <a:ext cx="12781313" cy="565150"/>
          </a:xfrm>
          <a:prstGeom prst="rect">
            <a:avLst/>
          </a:prstGeom>
        </p:spPr>
        <p:txBody>
          <a:bodyPr lIns="0" tIns="0" rIns="0" bIns="0" rtlCol="0" anchor="t">
            <a:spAutoFit/>
          </a:bodyPr>
          <a:lstStyle/>
          <a:p>
            <a:pPr algn="l">
              <a:lnSpc>
                <a:spcPts val="4399"/>
              </a:lnSpc>
            </a:pPr>
            <a:r>
              <a:rPr lang="en-GB" sz="3999" b="1" noProof="0">
                <a:solidFill>
                  <a:srgbClr val="141313">
                    <a:alpha val="19608"/>
                  </a:srgbClr>
                </a:solidFill>
                <a:latin typeface="Fira Sans Semi-Bold"/>
                <a:ea typeface="Fira Sans Semi-Bold"/>
                <a:cs typeface="Fira Sans Semi-Bold"/>
                <a:sym typeface="Fira Sans Semi-Bold"/>
              </a:rPr>
              <a:t>SEXUAL VIOLENCE IN SPORT</a:t>
            </a:r>
          </a:p>
        </p:txBody>
      </p:sp>
      <p:sp>
        <p:nvSpPr>
          <p:cNvPr id="13" name="CuadroTexto 12" descr="EXPERIENCES&#10;">
            <a:extLst>
              <a:ext uri="{FF2B5EF4-FFF2-40B4-BE49-F238E27FC236}">
                <a16:creationId xmlns:a16="http://schemas.microsoft.com/office/drawing/2014/main" id="{265C1210-1EA8-0C13-9827-CCD7B2571A10}"/>
              </a:ext>
            </a:extLst>
          </p:cNvPr>
          <p:cNvSpPr txBox="1"/>
          <p:nvPr/>
        </p:nvSpPr>
        <p:spPr>
          <a:xfrm>
            <a:off x="6561160" y="4983793"/>
            <a:ext cx="10557163" cy="707886"/>
          </a:xfrm>
          <a:prstGeom prst="rect">
            <a:avLst/>
          </a:prstGeom>
          <a:noFill/>
        </p:spPr>
        <p:txBody>
          <a:bodyPr wrap="square">
            <a:spAutoFit/>
          </a:bodyPr>
          <a:lstStyle/>
          <a:p>
            <a:pPr algn="l"/>
            <a:r>
              <a:rPr lang="en-GB" sz="4000" b="0" i="0" u="none" strike="noStrike" noProof="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EXPERIENCES</a:t>
            </a:r>
          </a:p>
        </p:txBody>
      </p:sp>
    </p:spTree>
    <p:extLst>
      <p:ext uri="{BB962C8B-B14F-4D97-AF65-F5344CB8AC3E}">
        <p14:creationId xmlns:p14="http://schemas.microsoft.com/office/powerpoint/2010/main" val="1123609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afe Spaces 4 Everyone logo"/>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3" name="Group 3"/>
          <p:cNvGrpSpPr/>
          <p:nvPr/>
        </p:nvGrpSpPr>
        <p:grpSpPr>
          <a:xfrm>
            <a:off x="580855" y="3009901"/>
            <a:ext cx="16105161" cy="4962974"/>
            <a:chOff x="0" y="0"/>
            <a:chExt cx="4241688" cy="1061286"/>
          </a:xfrm>
          <a:solidFill>
            <a:schemeClr val="accent2">
              <a:lumMod val="20000"/>
              <a:lumOff val="80000"/>
            </a:schemeClr>
          </a:solidFill>
        </p:grpSpPr>
        <p:sp>
          <p:nvSpPr>
            <p:cNvPr id="4" name="Freeform 4"/>
            <p:cNvSpPr/>
            <p:nvPr/>
          </p:nvSpPr>
          <p:spPr>
            <a:xfrm>
              <a:off x="0" y="0"/>
              <a:ext cx="4241688" cy="1061286"/>
            </a:xfrm>
            <a:custGeom>
              <a:avLst/>
              <a:gdLst/>
              <a:ahLst/>
              <a:cxnLst/>
              <a:rect l="l" t="t" r="r" b="b"/>
              <a:pathLst>
                <a:path w="4241688" h="1061286">
                  <a:moveTo>
                    <a:pt x="24516" y="0"/>
                  </a:moveTo>
                  <a:lnTo>
                    <a:pt x="4217172" y="0"/>
                  </a:lnTo>
                  <a:cubicBezTo>
                    <a:pt x="4230712" y="0"/>
                    <a:pt x="4241688" y="10976"/>
                    <a:pt x="4241688" y="24516"/>
                  </a:cubicBezTo>
                  <a:lnTo>
                    <a:pt x="4241688" y="1036769"/>
                  </a:lnTo>
                  <a:cubicBezTo>
                    <a:pt x="4241688" y="1050309"/>
                    <a:pt x="4230712" y="1061286"/>
                    <a:pt x="4217172" y="1061286"/>
                  </a:cubicBezTo>
                  <a:lnTo>
                    <a:pt x="24516" y="1061286"/>
                  </a:lnTo>
                  <a:cubicBezTo>
                    <a:pt x="10976" y="1061286"/>
                    <a:pt x="0" y="1050309"/>
                    <a:pt x="0" y="1036769"/>
                  </a:cubicBezTo>
                  <a:lnTo>
                    <a:pt x="0" y="24516"/>
                  </a:lnTo>
                  <a:cubicBezTo>
                    <a:pt x="0" y="10976"/>
                    <a:pt x="10976" y="0"/>
                    <a:pt x="24516" y="0"/>
                  </a:cubicBezTo>
                  <a:close/>
                </a:path>
              </a:pathLst>
            </a:custGeom>
            <a:grpFill/>
          </p:spPr>
          <p:txBody>
            <a:bodyPr/>
            <a:lstStyle/>
            <a:p>
              <a:endParaRPr lang="en-GB" noProof="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5" descr="Quote: There was a day when those personal training before the rest arrived, -because I was very good, I was older and I needed a higher level training than the rest-, I don't know how to say it, he took me to the locker room area, he started touching me, and I know that we got quite far that there was oral penetration,  … but I don't know how to say much more. I was sixteen and this person I know was ten years older&#10;&#10;-FEMALE- BASKETBALL PLAYER &#10;"/>
            <p:cNvSpPr txBox="1"/>
            <p:nvPr/>
          </p:nvSpPr>
          <p:spPr>
            <a:xfrm>
              <a:off x="0" y="-66675"/>
              <a:ext cx="4241688" cy="1127961"/>
            </a:xfrm>
            <a:prstGeom prst="rect">
              <a:avLst/>
            </a:prstGeom>
            <a:grpFill/>
          </p:spPr>
          <p:txBody>
            <a:bodyPr lIns="50800" tIns="50800" rIns="50800" bIns="50800" rtlCol="0" anchor="ctr"/>
            <a:lstStyle/>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There was a day when those </a:t>
              </a:r>
              <a:r>
                <a:rPr lang="en-GB" sz="2599" b="1" u="sng"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personal training</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before the rest arrived, -because I was very good, I was older and </a:t>
              </a:r>
              <a:r>
                <a:rPr lang="en-GB" sz="2599" b="1" u="sng"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I needed a higher level training</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than the rest-, I don't know how to say it, </a:t>
              </a:r>
              <a:r>
                <a:rPr lang="en-GB" sz="2599" b="1" u="sng"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he took me to the</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 </a:t>
              </a:r>
              <a:r>
                <a:rPr lang="en-GB" sz="2599" b="1" u="sng"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locker room area</a:t>
              </a:r>
              <a:r>
                <a:rPr lang="en-GB" sz="2599" u="sng"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a:t>
              </a:r>
              <a:r>
                <a:rPr lang="en-GB" sz="2599" b="1" u="sng"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he started touching me</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and I know that we got quite far that </a:t>
              </a:r>
              <a:r>
                <a:rPr lang="en-GB" sz="2599" b="1" u="sng"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there was oral penetration,</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 but I don't know how to say much more. </a:t>
              </a:r>
              <a:r>
                <a:rPr lang="en-GB" sz="2599" b="1" u="sng"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I was sixteen</a:t>
              </a:r>
              <a:r>
                <a:rPr lang="en-GB" sz="2599" u="sng"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and </a:t>
              </a:r>
              <a:r>
                <a:rPr lang="en-GB" sz="2599" b="1" u="sng"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this person I know was ten years older</a:t>
              </a:r>
            </a:p>
            <a:p>
              <a:pPr algn="ctr">
                <a:lnSpc>
                  <a:spcPts val="3639"/>
                </a:lnSpc>
              </a:pPr>
              <a:endParaRPr lang="en-GB" sz="2599" b="1" u="sng"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endParaRPr>
            </a:p>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-FEMALE- BASKETBALL PLAYER</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 </a:t>
              </a:r>
            </a:p>
          </p:txBody>
        </p:sp>
      </p:grpSp>
      <p:grpSp>
        <p:nvGrpSpPr>
          <p:cNvPr id="6" name="Group 6"/>
          <p:cNvGrpSpPr/>
          <p:nvPr/>
        </p:nvGrpSpPr>
        <p:grpSpPr>
          <a:xfrm>
            <a:off x="580855" y="1380206"/>
            <a:ext cx="9538214" cy="789108"/>
            <a:chOff x="0" y="0"/>
            <a:chExt cx="12717619" cy="1052144"/>
          </a:xfrm>
        </p:grpSpPr>
        <p:sp>
          <p:nvSpPr>
            <p:cNvPr id="7" name="Freeform 7"/>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8" name="TextBox 8">
              <a:extLst>
                <a:ext uri="{C183D7F6-B498-43B3-948B-1728B52AA6E4}">
                  <adec:decorative xmlns:adec="http://schemas.microsoft.com/office/drawing/2017/decorative" val="1"/>
                </a:ext>
              </a:extLst>
            </p:cNvPr>
            <p:cNvSpPr txBox="1"/>
            <p:nvPr/>
          </p:nvSpPr>
          <p:spPr>
            <a:xfrm>
              <a:off x="1675341" y="0"/>
              <a:ext cx="11042278" cy="911360"/>
            </a:xfrm>
            <a:prstGeom prst="rect">
              <a:avLst/>
            </a:prstGeom>
          </p:spPr>
          <p:txBody>
            <a:bodyPr lIns="0" tIns="0" rIns="0" bIns="0" rtlCol="0" anchor="t">
              <a:spAutoFit/>
            </a:bodyPr>
            <a:lstStyle/>
            <a:p>
              <a:pPr algn="l">
                <a:lnSpc>
                  <a:spcPts val="5458"/>
                </a:lnSpc>
              </a:pPr>
              <a:r>
                <a:rPr lang="en-GB" sz="4548" b="1" spc="136" noProof="0" dirty="0">
                  <a:solidFill>
                    <a:srgbClr val="000000"/>
                  </a:solidFill>
                  <a:latin typeface="Fira Sans Ultra-Bold"/>
                  <a:ea typeface="Fira Sans Ultra-Bold"/>
                  <a:cs typeface="Fira Sans Ultra-Bold"/>
                  <a:sym typeface="Fira Sans Ultra-Bold"/>
                </a:rPr>
                <a:t>EXPERIENCES</a:t>
              </a:r>
              <a:endParaRPr lang="en-GB" sz="4548" b="1" spc="136" noProof="0" dirty="0">
                <a:solidFill>
                  <a:srgbClr val="287777"/>
                </a:solidFill>
                <a:latin typeface="Fira Sans Ultra-Bold"/>
                <a:ea typeface="Fira Sans Ultra-Bold"/>
                <a:cs typeface="Fira Sans Ultra-Bold"/>
                <a:sym typeface="Fira Sans Ultra-Bold"/>
              </a:endParaRPr>
            </a:p>
          </p:txBody>
        </p:sp>
      </p:grpSp>
      <p:sp>
        <p:nvSpPr>
          <p:cNvPr id="9" name="TextBox 9"/>
          <p:cNvSpPr txBox="1"/>
          <p:nvPr/>
        </p:nvSpPr>
        <p:spPr>
          <a:xfrm>
            <a:off x="170504" y="151559"/>
            <a:ext cx="12781313" cy="676275"/>
          </a:xfrm>
          <a:prstGeom prst="rect">
            <a:avLst/>
          </a:prstGeom>
        </p:spPr>
        <p:txBody>
          <a:bodyPr lIns="0" tIns="0" rIns="0" bIns="0" rtlCol="0" anchor="t">
            <a:spAutoFit/>
          </a:bodyPr>
          <a:lstStyle/>
          <a:p>
            <a:pPr marL="0" lvl="0" indent="0" algn="l">
              <a:lnSpc>
                <a:spcPts val="5399"/>
              </a:lnSpc>
              <a:spcBef>
                <a:spcPct val="0"/>
              </a:spcBef>
            </a:pPr>
            <a:r>
              <a:rPr lang="en-GB" sz="4499" b="1" u="none" strike="noStrike" spc="134" noProof="0">
                <a:solidFill>
                  <a:srgbClr val="287777">
                    <a:alpha val="19608"/>
                  </a:srgbClr>
                </a:solidFill>
                <a:latin typeface="Fira Sans Ultra-Bold"/>
                <a:ea typeface="Fira Sans Ultra-Bold"/>
                <a:cs typeface="Fira Sans Ultra-Bold"/>
                <a:sym typeface="Fira Sans Ultra-Bold"/>
              </a:rPr>
              <a:t>VIOLENCE IN SPORT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afe Spaces 4 Everyone logo"/>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3" name="Group 3"/>
          <p:cNvGrpSpPr/>
          <p:nvPr/>
        </p:nvGrpSpPr>
        <p:grpSpPr>
          <a:xfrm>
            <a:off x="580855" y="3104231"/>
            <a:ext cx="17173745" cy="5670925"/>
            <a:chOff x="0" y="0"/>
            <a:chExt cx="4241688" cy="1493577"/>
          </a:xfrm>
          <a:solidFill>
            <a:schemeClr val="accent1">
              <a:lumMod val="20000"/>
              <a:lumOff val="80000"/>
            </a:schemeClr>
          </a:solidFill>
        </p:grpSpPr>
        <p:sp>
          <p:nvSpPr>
            <p:cNvPr id="4" name="Freeform 4"/>
            <p:cNvSpPr/>
            <p:nvPr/>
          </p:nvSpPr>
          <p:spPr>
            <a:xfrm>
              <a:off x="0" y="0"/>
              <a:ext cx="4241688" cy="1493577"/>
            </a:xfrm>
            <a:custGeom>
              <a:avLst/>
              <a:gdLst/>
              <a:ahLst/>
              <a:cxnLst/>
              <a:rect l="l" t="t" r="r" b="b"/>
              <a:pathLst>
                <a:path w="4241688" h="1493577">
                  <a:moveTo>
                    <a:pt x="24516" y="0"/>
                  </a:moveTo>
                  <a:lnTo>
                    <a:pt x="4217172" y="0"/>
                  </a:lnTo>
                  <a:cubicBezTo>
                    <a:pt x="4230712" y="0"/>
                    <a:pt x="4241688" y="10976"/>
                    <a:pt x="4241688" y="24516"/>
                  </a:cubicBezTo>
                  <a:lnTo>
                    <a:pt x="4241688" y="1469061"/>
                  </a:lnTo>
                  <a:cubicBezTo>
                    <a:pt x="4241688" y="1482601"/>
                    <a:pt x="4230712" y="1493577"/>
                    <a:pt x="4217172" y="1493577"/>
                  </a:cubicBezTo>
                  <a:lnTo>
                    <a:pt x="24516" y="1493577"/>
                  </a:lnTo>
                  <a:cubicBezTo>
                    <a:pt x="10976" y="1493577"/>
                    <a:pt x="0" y="1482601"/>
                    <a:pt x="0" y="1469061"/>
                  </a:cubicBezTo>
                  <a:lnTo>
                    <a:pt x="0" y="24516"/>
                  </a:lnTo>
                  <a:cubicBezTo>
                    <a:pt x="0" y="10976"/>
                    <a:pt x="10976" y="0"/>
                    <a:pt x="24516" y="0"/>
                  </a:cubicBezTo>
                  <a:close/>
                </a:path>
              </a:pathLst>
            </a:custGeom>
            <a:grpFill/>
          </p:spPr>
          <p:txBody>
            <a:bodyPr/>
            <a:lstStyle/>
            <a:p>
              <a:endParaRPr lang="en-GB" noProof="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5" descr="I was sexually abused when I was 8 years old. My perpetrator was the football coach who took me from the club I was playing for to take me to his club, my mother has seven children and he took advantage of how busy I was to help her, for example by taking me to training sessions or matches. He got so close to my parents that he was one of them. As you can imagine, she even came over for dinner on New Year's Eve. This went on for several years and he even took the opportunity to abuse my younger brothers. He always abused me outside the court when there were no other people around. A very typical place where he did it in the summer was the municipal swimming pools.&#10;This coach who abused me was a person with a lot of power. He had important friendships and was very good in the world of football.&#10;&#10;MALE - FOOTBALL PLAYER &#10;"/>
            <p:cNvSpPr txBox="1"/>
            <p:nvPr/>
          </p:nvSpPr>
          <p:spPr>
            <a:xfrm>
              <a:off x="0" y="-66675"/>
              <a:ext cx="4241688" cy="1560252"/>
            </a:xfrm>
            <a:prstGeom prst="rect">
              <a:avLst/>
            </a:prstGeom>
            <a:solidFill>
              <a:schemeClr val="accent2">
                <a:lumMod val="20000"/>
                <a:lumOff val="80000"/>
              </a:schemeClr>
            </a:solidFill>
          </p:spPr>
          <p:txBody>
            <a:bodyPr lIns="50800" tIns="50800" rIns="50800" bIns="50800" rtlCol="0" anchor="ctr"/>
            <a:lstStyle/>
            <a:p>
              <a:pPr algn="ctr">
                <a:lnSpc>
                  <a:spcPts val="3639"/>
                </a:lnSpc>
              </a:pPr>
              <a:r>
                <a:rPr lang="en-GB" sz="2599" b="1" u="sng"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I was sexually abused when I was 8 years old</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a:t>
              </a:r>
              <a:r>
                <a:rPr lang="en-GB" sz="2599" b="1" u="sng"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My perpetrator was the football coach</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who took me from the club I was playing for to take me to his club, my mother has seven children and he took advantage of how busy I was to help her, for example by </a:t>
              </a:r>
              <a:r>
                <a:rPr lang="en-GB" sz="2599" b="1" u="sng"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taking me to training sessions or matches.</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a:t>
              </a:r>
              <a:r>
                <a:rPr lang="en-GB" sz="2599" b="1" u="sng"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He got so close to my parents</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that he was one of them. As you can imagine, she even came over for dinner on New Year's Eve. </a:t>
              </a:r>
              <a:r>
                <a:rPr lang="en-GB" sz="2599" b="1" u="sng"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This went on for several years</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and he even took the opportunity to </a:t>
              </a:r>
              <a:r>
                <a:rPr lang="en-GB" sz="2599" b="1" u="sng"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abuse my younger brothers.</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He </a:t>
              </a:r>
              <a:r>
                <a:rPr lang="en-GB" sz="2599" b="1" u="sng"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always abused me outside the court when there were no other people around</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A very typical place where he did it in the summer was the </a:t>
              </a:r>
              <a:r>
                <a:rPr lang="en-GB" sz="2599" b="1" u="sng"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municipal swimming pools.</a:t>
              </a:r>
            </a:p>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This coach who abused me was a person with </a:t>
              </a:r>
              <a:r>
                <a:rPr lang="en-GB" sz="2599" b="1" u="sng"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a lot of power.</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He had important friendships and was very good in the world of football.</a:t>
              </a:r>
            </a:p>
            <a:p>
              <a:pPr algn="ctr">
                <a:lnSpc>
                  <a:spcPts val="3639"/>
                </a:lnSpc>
              </a:pPr>
              <a:endPar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endParaRPr>
            </a:p>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MALE - FOOTBALL PLAYER</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 </a:t>
              </a:r>
            </a:p>
          </p:txBody>
        </p:sp>
      </p:grpSp>
      <p:grpSp>
        <p:nvGrpSpPr>
          <p:cNvPr id="6" name="Group 6"/>
          <p:cNvGrpSpPr/>
          <p:nvPr/>
        </p:nvGrpSpPr>
        <p:grpSpPr>
          <a:xfrm>
            <a:off x="580855" y="1380206"/>
            <a:ext cx="9538214" cy="789108"/>
            <a:chOff x="0" y="0"/>
            <a:chExt cx="12717619" cy="1052144"/>
          </a:xfrm>
        </p:grpSpPr>
        <p:sp>
          <p:nvSpPr>
            <p:cNvPr id="7" name="Freeform 7">
              <a:extLst>
                <a:ext uri="{C183D7F6-B498-43B3-948B-1728B52AA6E4}">
                  <adec:decorative xmlns:adec="http://schemas.microsoft.com/office/drawing/2017/decorative" val="1"/>
                </a:ext>
              </a:extLst>
            </p:cNvPr>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8" name="TextBox 8" descr="EXPERIENCES&#10;"/>
            <p:cNvSpPr txBox="1"/>
            <p:nvPr/>
          </p:nvSpPr>
          <p:spPr>
            <a:xfrm>
              <a:off x="1675341" y="0"/>
              <a:ext cx="11042278" cy="911360"/>
            </a:xfrm>
            <a:prstGeom prst="rect">
              <a:avLst/>
            </a:prstGeom>
          </p:spPr>
          <p:txBody>
            <a:bodyPr lIns="0" tIns="0" rIns="0" bIns="0" rtlCol="0" anchor="t">
              <a:spAutoFit/>
            </a:bodyPr>
            <a:lstStyle/>
            <a:p>
              <a:pPr algn="l">
                <a:lnSpc>
                  <a:spcPts val="5458"/>
                </a:lnSpc>
              </a:pPr>
              <a:r>
                <a:rPr lang="en-GB" sz="4548" b="1" spc="136" noProof="0" dirty="0">
                  <a:solidFill>
                    <a:srgbClr val="000000"/>
                  </a:solidFill>
                  <a:latin typeface="Fira Sans Ultra-Bold"/>
                  <a:ea typeface="Fira Sans Ultra-Bold"/>
                  <a:cs typeface="Fira Sans Ultra-Bold"/>
                  <a:sym typeface="Fira Sans Ultra-Bold"/>
                </a:rPr>
                <a:t>EXPERIENCES</a:t>
              </a:r>
              <a:endParaRPr lang="en-GB" sz="4548" b="1" spc="136" noProof="0" dirty="0">
                <a:solidFill>
                  <a:srgbClr val="287777"/>
                </a:solidFill>
                <a:latin typeface="Fira Sans Ultra-Bold"/>
                <a:ea typeface="Fira Sans Ultra-Bold"/>
                <a:cs typeface="Fira Sans Ultra-Bold"/>
                <a:sym typeface="Fira Sans Ultra-Bold"/>
              </a:endParaRPr>
            </a:p>
          </p:txBody>
        </p:sp>
      </p:grpSp>
      <p:sp>
        <p:nvSpPr>
          <p:cNvPr id="9" name="TextBox 9"/>
          <p:cNvSpPr txBox="1"/>
          <p:nvPr/>
        </p:nvSpPr>
        <p:spPr>
          <a:xfrm>
            <a:off x="170504" y="151559"/>
            <a:ext cx="12781313" cy="676275"/>
          </a:xfrm>
          <a:prstGeom prst="rect">
            <a:avLst/>
          </a:prstGeom>
        </p:spPr>
        <p:txBody>
          <a:bodyPr lIns="0" tIns="0" rIns="0" bIns="0" rtlCol="0" anchor="t">
            <a:spAutoFit/>
          </a:bodyPr>
          <a:lstStyle/>
          <a:p>
            <a:pPr marL="0" lvl="0" indent="0" algn="l">
              <a:lnSpc>
                <a:spcPts val="5399"/>
              </a:lnSpc>
              <a:spcBef>
                <a:spcPct val="0"/>
              </a:spcBef>
            </a:pPr>
            <a:r>
              <a:rPr lang="en-GB" sz="4499" b="1" u="none" strike="noStrike" spc="134" noProof="0">
                <a:solidFill>
                  <a:srgbClr val="287777">
                    <a:alpha val="19608"/>
                  </a:srgbClr>
                </a:solidFill>
                <a:latin typeface="Fira Sans Ultra-Bold"/>
                <a:ea typeface="Fira Sans Ultra-Bold"/>
                <a:cs typeface="Fira Sans Ultra-Bold"/>
                <a:sym typeface="Fira Sans Ultra-Bold"/>
              </a:rPr>
              <a:t>VIOLENCE IN SPORT</a:t>
            </a:r>
          </a:p>
        </p:txBody>
      </p:sp>
    </p:spTree>
    <p:extLst>
      <p:ext uri="{BB962C8B-B14F-4D97-AF65-F5344CB8AC3E}">
        <p14:creationId xmlns:p14="http://schemas.microsoft.com/office/powerpoint/2010/main" val="1100998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8D737-86F8-CEDF-6590-1F328C1A8572}"/>
            </a:ext>
          </a:extLst>
        </p:cNvPr>
        <p:cNvGrpSpPr/>
        <p:nvPr/>
      </p:nvGrpSpPr>
      <p:grpSpPr>
        <a:xfrm>
          <a:off x="0" y="0"/>
          <a:ext cx="0" cy="0"/>
          <a:chOff x="0" y="0"/>
          <a:chExt cx="0" cy="0"/>
        </a:xfrm>
      </p:grpSpPr>
      <p:sp>
        <p:nvSpPr>
          <p:cNvPr id="2" name="Freeform 2" descr="Safe Spaces 4 Everyone logo">
            <a:extLst>
              <a:ext uri="{FF2B5EF4-FFF2-40B4-BE49-F238E27FC236}">
                <a16:creationId xmlns:a16="http://schemas.microsoft.com/office/drawing/2014/main" id="{AB4BAD75-D519-F0B6-9AC8-439752ECAAF9}"/>
              </a:ext>
            </a:extLst>
          </p:cNvPr>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6" name="Group 6">
            <a:extLst>
              <a:ext uri="{FF2B5EF4-FFF2-40B4-BE49-F238E27FC236}">
                <a16:creationId xmlns:a16="http://schemas.microsoft.com/office/drawing/2014/main" id="{CC00E477-E26F-910F-D656-F225F331AA9F}"/>
              </a:ext>
            </a:extLst>
          </p:cNvPr>
          <p:cNvGrpSpPr/>
          <p:nvPr/>
        </p:nvGrpSpPr>
        <p:grpSpPr>
          <a:xfrm>
            <a:off x="580855" y="1380206"/>
            <a:ext cx="9538214" cy="789108"/>
            <a:chOff x="0" y="0"/>
            <a:chExt cx="12717619" cy="1052144"/>
          </a:xfrm>
        </p:grpSpPr>
        <p:sp>
          <p:nvSpPr>
            <p:cNvPr id="7" name="Freeform 7">
              <a:extLst>
                <a:ext uri="{FF2B5EF4-FFF2-40B4-BE49-F238E27FC236}">
                  <a16:creationId xmlns:a16="http://schemas.microsoft.com/office/drawing/2014/main" id="{E8968847-CB8B-8E73-93BB-6AA07932D559}"/>
                </a:ext>
              </a:extLst>
            </p:cNvPr>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8" name="TextBox 8">
              <a:extLst>
                <a:ext uri="{FF2B5EF4-FFF2-40B4-BE49-F238E27FC236}">
                  <a16:creationId xmlns:a16="http://schemas.microsoft.com/office/drawing/2014/main" id="{A7C6A808-81B0-E38E-9E30-B06C7A76D878}"/>
                </a:ext>
                <a:ext uri="{C183D7F6-B498-43B3-948B-1728B52AA6E4}">
                  <adec:decorative xmlns:adec="http://schemas.microsoft.com/office/drawing/2017/decorative" val="1"/>
                </a:ext>
              </a:extLst>
            </p:cNvPr>
            <p:cNvSpPr txBox="1"/>
            <p:nvPr/>
          </p:nvSpPr>
          <p:spPr>
            <a:xfrm>
              <a:off x="1675341" y="0"/>
              <a:ext cx="11042278" cy="911360"/>
            </a:xfrm>
            <a:prstGeom prst="rect">
              <a:avLst/>
            </a:prstGeom>
          </p:spPr>
          <p:txBody>
            <a:bodyPr lIns="0" tIns="0" rIns="0" bIns="0" rtlCol="0" anchor="t">
              <a:spAutoFit/>
            </a:bodyPr>
            <a:lstStyle/>
            <a:p>
              <a:pPr algn="l">
                <a:lnSpc>
                  <a:spcPts val="5458"/>
                </a:lnSpc>
              </a:pPr>
              <a:r>
                <a:rPr lang="en-GB" sz="4548" b="1" spc="136" noProof="0" dirty="0">
                  <a:solidFill>
                    <a:srgbClr val="000000"/>
                  </a:solidFill>
                  <a:latin typeface="Fira Sans Ultra-Bold"/>
                  <a:ea typeface="Fira Sans Ultra-Bold"/>
                  <a:cs typeface="Fira Sans Ultra-Bold"/>
                  <a:sym typeface="Fira Sans Ultra-Bold"/>
                </a:rPr>
                <a:t>EXPERIENCES</a:t>
              </a:r>
              <a:endParaRPr lang="en-GB" sz="4548" b="1" spc="136" noProof="0" dirty="0">
                <a:solidFill>
                  <a:srgbClr val="287777"/>
                </a:solidFill>
                <a:latin typeface="Fira Sans Ultra-Bold"/>
                <a:ea typeface="Fira Sans Ultra-Bold"/>
                <a:cs typeface="Fira Sans Ultra-Bold"/>
                <a:sym typeface="Fira Sans Ultra-Bold"/>
              </a:endParaRPr>
            </a:p>
          </p:txBody>
        </p:sp>
      </p:grpSp>
      <p:sp>
        <p:nvSpPr>
          <p:cNvPr id="9" name="TextBox 9">
            <a:extLst>
              <a:ext uri="{FF2B5EF4-FFF2-40B4-BE49-F238E27FC236}">
                <a16:creationId xmlns:a16="http://schemas.microsoft.com/office/drawing/2014/main" id="{727D5F1C-ED51-BB40-3138-1CD4C71AF20E}"/>
              </a:ext>
            </a:extLst>
          </p:cNvPr>
          <p:cNvSpPr txBox="1"/>
          <p:nvPr/>
        </p:nvSpPr>
        <p:spPr>
          <a:xfrm>
            <a:off x="170504" y="151559"/>
            <a:ext cx="12781313" cy="676275"/>
          </a:xfrm>
          <a:prstGeom prst="rect">
            <a:avLst/>
          </a:prstGeom>
        </p:spPr>
        <p:txBody>
          <a:bodyPr lIns="0" tIns="0" rIns="0" bIns="0" rtlCol="0" anchor="t">
            <a:spAutoFit/>
          </a:bodyPr>
          <a:lstStyle/>
          <a:p>
            <a:pPr marL="0" lvl="0" indent="0" algn="l">
              <a:lnSpc>
                <a:spcPts val="5399"/>
              </a:lnSpc>
              <a:spcBef>
                <a:spcPct val="0"/>
              </a:spcBef>
            </a:pPr>
            <a:r>
              <a:rPr lang="en-GB" sz="4499" b="1" u="none" strike="noStrike" spc="134" noProof="0">
                <a:solidFill>
                  <a:srgbClr val="287777">
                    <a:alpha val="19608"/>
                  </a:srgbClr>
                </a:solidFill>
                <a:latin typeface="Fira Sans Ultra-Bold"/>
                <a:ea typeface="Fira Sans Ultra-Bold"/>
                <a:cs typeface="Fira Sans Ultra-Bold"/>
                <a:sym typeface="Fira Sans Ultra-Bold"/>
              </a:rPr>
              <a:t>VIOLENCE IN SPORT</a:t>
            </a:r>
          </a:p>
        </p:txBody>
      </p:sp>
      <p:graphicFrame>
        <p:nvGraphicFramePr>
          <p:cNvPr id="11" name="Diagrama 10">
            <a:extLst>
              <a:ext uri="{FF2B5EF4-FFF2-40B4-BE49-F238E27FC236}">
                <a16:creationId xmlns:a16="http://schemas.microsoft.com/office/drawing/2014/main" id="{8A706D82-3780-68FE-8DC3-C090F2F12444}"/>
              </a:ext>
            </a:extLst>
          </p:cNvPr>
          <p:cNvGraphicFramePr/>
          <p:nvPr>
            <p:extLst>
              <p:ext uri="{D42A27DB-BD31-4B8C-83A1-F6EECF244321}">
                <p14:modId xmlns:p14="http://schemas.microsoft.com/office/powerpoint/2010/main" val="4088969619"/>
              </p:ext>
            </p:extLst>
          </p:nvPr>
        </p:nvGraphicFramePr>
        <p:xfrm>
          <a:off x="862292" y="3322225"/>
          <a:ext cx="8281708" cy="482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a 11">
            <a:extLst>
              <a:ext uri="{FF2B5EF4-FFF2-40B4-BE49-F238E27FC236}">
                <a16:creationId xmlns:a16="http://schemas.microsoft.com/office/drawing/2014/main" id="{58F4C0CB-3A42-2DCC-4B91-037FF60E7907}"/>
              </a:ext>
            </a:extLst>
          </p:cNvPr>
          <p:cNvGraphicFramePr/>
          <p:nvPr>
            <p:extLst>
              <p:ext uri="{D42A27DB-BD31-4B8C-83A1-F6EECF244321}">
                <p14:modId xmlns:p14="http://schemas.microsoft.com/office/powerpoint/2010/main" val="3984177081"/>
              </p:ext>
            </p:extLst>
          </p:nvPr>
        </p:nvGraphicFramePr>
        <p:xfrm>
          <a:off x="9601200" y="3304178"/>
          <a:ext cx="8281708" cy="4826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3" name="Group 10">
            <a:extLst>
              <a:ext uri="{FF2B5EF4-FFF2-40B4-BE49-F238E27FC236}">
                <a16:creationId xmlns:a16="http://schemas.microsoft.com/office/drawing/2014/main" id="{1C37D35D-1FD9-A004-1A2B-6404592C5A80}"/>
              </a:ext>
            </a:extLst>
          </p:cNvPr>
          <p:cNvGrpSpPr/>
          <p:nvPr/>
        </p:nvGrpSpPr>
        <p:grpSpPr>
          <a:xfrm>
            <a:off x="10420976" y="811744"/>
            <a:ext cx="5080962" cy="1136923"/>
            <a:chOff x="25707" y="25707"/>
            <a:chExt cx="6774617" cy="1515897"/>
          </a:xfrm>
        </p:grpSpPr>
        <p:grpSp>
          <p:nvGrpSpPr>
            <p:cNvPr id="4" name="Group 11">
              <a:extLst>
                <a:ext uri="{FF2B5EF4-FFF2-40B4-BE49-F238E27FC236}">
                  <a16:creationId xmlns:a16="http://schemas.microsoft.com/office/drawing/2014/main" id="{88CFCAEC-A0D9-391F-740F-728D81ABCBEC}"/>
                </a:ext>
              </a:extLst>
            </p:cNvPr>
            <p:cNvGrpSpPr/>
            <p:nvPr/>
          </p:nvGrpSpPr>
          <p:grpSpPr>
            <a:xfrm rot="-5400000">
              <a:off x="3178859" y="-2213041"/>
              <a:ext cx="1249534" cy="5993396"/>
              <a:chOff x="-1" y="-47625"/>
              <a:chExt cx="660401" cy="3167618"/>
            </a:xfrm>
          </p:grpSpPr>
          <p:sp>
            <p:nvSpPr>
              <p:cNvPr id="17" name="Freeform 12">
                <a:extLst>
                  <a:ext uri="{FF2B5EF4-FFF2-40B4-BE49-F238E27FC236}">
                    <a16:creationId xmlns:a16="http://schemas.microsoft.com/office/drawing/2014/main" id="{D1E1522A-F848-F0C3-D03F-4B01D963978A}"/>
                  </a:ext>
                </a:extLst>
              </p:cNvPr>
              <p:cNvSpPr/>
              <p:nvPr/>
            </p:nvSpPr>
            <p:spPr>
              <a:xfrm>
                <a:off x="0" y="0"/>
                <a:ext cx="660400" cy="3119992"/>
              </a:xfrm>
              <a:custGeom>
                <a:avLst/>
                <a:gdLst/>
                <a:ahLst/>
                <a:cxnLst/>
                <a:rect l="l" t="t" r="r" b="b"/>
                <a:pathLst>
                  <a:path w="660400" h="3119992">
                    <a:moveTo>
                      <a:pt x="220252" y="3100923"/>
                    </a:moveTo>
                    <a:cubicBezTo>
                      <a:pt x="254109" y="3112436"/>
                      <a:pt x="292600" y="3119992"/>
                      <a:pt x="330378" y="3119992"/>
                    </a:cubicBezTo>
                    <a:cubicBezTo>
                      <a:pt x="368157" y="3119992"/>
                      <a:pt x="404509" y="3113515"/>
                      <a:pt x="438009" y="3102001"/>
                    </a:cubicBezTo>
                    <a:cubicBezTo>
                      <a:pt x="438723" y="3101641"/>
                      <a:pt x="439435" y="3101641"/>
                      <a:pt x="440148" y="3101282"/>
                    </a:cubicBezTo>
                    <a:cubicBezTo>
                      <a:pt x="565955" y="3055227"/>
                      <a:pt x="658618" y="2933613"/>
                      <a:pt x="660400" y="2740240"/>
                    </a:cubicBezTo>
                    <a:lnTo>
                      <a:pt x="660400" y="0"/>
                    </a:lnTo>
                    <a:lnTo>
                      <a:pt x="0" y="0"/>
                    </a:lnTo>
                    <a:lnTo>
                      <a:pt x="0" y="2738207"/>
                    </a:lnTo>
                    <a:cubicBezTo>
                      <a:pt x="1782" y="2934332"/>
                      <a:pt x="93019" y="3055947"/>
                      <a:pt x="220252" y="3100923"/>
                    </a:cubicBezTo>
                    <a:close/>
                  </a:path>
                </a:pathLst>
              </a:custGeom>
              <a:solidFill>
                <a:srgbClr val="DFDFDF"/>
              </a:solidFill>
            </p:spPr>
            <p:txBody>
              <a:bodyPr/>
              <a:lstStyle/>
              <a:p>
                <a:endParaRPr lang="en-GB" noProof="0"/>
              </a:p>
            </p:txBody>
          </p:sp>
          <p:sp>
            <p:nvSpPr>
              <p:cNvPr id="18" name="TextBox 13">
                <a:extLst>
                  <a:ext uri="{FF2B5EF4-FFF2-40B4-BE49-F238E27FC236}">
                    <a16:creationId xmlns:a16="http://schemas.microsoft.com/office/drawing/2014/main" id="{0B3F7323-5238-FEAF-69C8-324CC6D66B4D}"/>
                  </a:ext>
                </a:extLst>
              </p:cNvPr>
              <p:cNvSpPr txBox="1"/>
              <p:nvPr/>
            </p:nvSpPr>
            <p:spPr>
              <a:xfrm>
                <a:off x="0" y="-47625"/>
                <a:ext cx="660400" cy="3040617"/>
              </a:xfrm>
              <a:prstGeom prst="rect">
                <a:avLst/>
              </a:prstGeom>
            </p:spPr>
            <p:txBody>
              <a:bodyPr lIns="50800" tIns="50800" rIns="50800" bIns="50800" rtlCol="0" anchor="ctr"/>
              <a:lstStyle/>
              <a:p>
                <a:pPr algn="ctr">
                  <a:lnSpc>
                    <a:spcPts val="2659"/>
                  </a:lnSpc>
                </a:pPr>
                <a:endParaRPr lang="en-GB" noProof="0"/>
              </a:p>
            </p:txBody>
          </p:sp>
        </p:grpSp>
        <p:grpSp>
          <p:nvGrpSpPr>
            <p:cNvPr id="5" name="Group 14">
              <a:extLst>
                <a:ext uri="{FF2B5EF4-FFF2-40B4-BE49-F238E27FC236}">
                  <a16:creationId xmlns:a16="http://schemas.microsoft.com/office/drawing/2014/main" id="{C4BBD780-DBB2-973E-86DA-52A5426F4636}"/>
                </a:ext>
              </a:extLst>
            </p:cNvPr>
            <p:cNvGrpSpPr/>
            <p:nvPr/>
          </p:nvGrpSpPr>
          <p:grpSpPr>
            <a:xfrm rot="5518667">
              <a:off x="25707" y="25707"/>
              <a:ext cx="1515897" cy="1515897"/>
              <a:chOff x="0" y="0"/>
              <a:chExt cx="812800" cy="812800"/>
            </a:xfrm>
          </p:grpSpPr>
          <p:sp>
            <p:nvSpPr>
              <p:cNvPr id="15" name="Freeform 15">
                <a:extLst>
                  <a:ext uri="{FF2B5EF4-FFF2-40B4-BE49-F238E27FC236}">
                    <a16:creationId xmlns:a16="http://schemas.microsoft.com/office/drawing/2014/main" id="{392A6259-442C-5E22-D35F-3F28D76C0AD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28575" cap="sq">
                <a:solidFill>
                  <a:srgbClr val="022A3D"/>
                </a:solidFill>
                <a:prstDash val="solid"/>
                <a:miter/>
              </a:ln>
            </p:spPr>
            <p:txBody>
              <a:bodyPr/>
              <a:lstStyle/>
              <a:p>
                <a:endParaRPr lang="en-GB" noProof="0"/>
              </a:p>
            </p:txBody>
          </p:sp>
          <p:sp>
            <p:nvSpPr>
              <p:cNvPr id="16" name="TextBox 16">
                <a:extLst>
                  <a:ext uri="{FF2B5EF4-FFF2-40B4-BE49-F238E27FC236}">
                    <a16:creationId xmlns:a16="http://schemas.microsoft.com/office/drawing/2014/main" id="{78666771-B6F3-A3D7-D476-CD8A7982057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lang="en-GB" noProof="0"/>
              </a:p>
            </p:txBody>
          </p:sp>
        </p:grpSp>
        <p:sp>
          <p:nvSpPr>
            <p:cNvPr id="13" name="Freeform 17">
              <a:extLst>
                <a:ext uri="{FF2B5EF4-FFF2-40B4-BE49-F238E27FC236}">
                  <a16:creationId xmlns:a16="http://schemas.microsoft.com/office/drawing/2014/main" id="{D690A79B-C6C3-F5B9-0ED4-0C7AFB7F2D68}"/>
                </a:ext>
                <a:ext uri="{C183D7F6-B498-43B3-948B-1728B52AA6E4}">
                  <adec:decorative xmlns:adec="http://schemas.microsoft.com/office/drawing/2017/decorative" val="1"/>
                </a:ext>
              </a:extLst>
            </p:cNvPr>
            <p:cNvSpPr/>
            <p:nvPr/>
          </p:nvSpPr>
          <p:spPr>
            <a:xfrm>
              <a:off x="281578" y="124039"/>
              <a:ext cx="949462" cy="1249292"/>
            </a:xfrm>
            <a:custGeom>
              <a:avLst/>
              <a:gdLst/>
              <a:ahLst/>
              <a:cxnLst/>
              <a:rect l="l" t="t" r="r" b="b"/>
              <a:pathLst>
                <a:path w="949462" h="1249292">
                  <a:moveTo>
                    <a:pt x="0" y="0"/>
                  </a:moveTo>
                  <a:lnTo>
                    <a:pt x="949462" y="0"/>
                  </a:lnTo>
                  <a:lnTo>
                    <a:pt x="949462" y="1249292"/>
                  </a:lnTo>
                  <a:lnTo>
                    <a:pt x="0" y="124929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noProof="0"/>
            </a:p>
          </p:txBody>
        </p:sp>
        <p:sp>
          <p:nvSpPr>
            <p:cNvPr id="14" name="TextBox 18" descr="KEY WORDS&#10;">
              <a:extLst>
                <a:ext uri="{FF2B5EF4-FFF2-40B4-BE49-F238E27FC236}">
                  <a16:creationId xmlns:a16="http://schemas.microsoft.com/office/drawing/2014/main" id="{33B6912A-76D2-329E-FDEA-2CA87CF3FD18}"/>
                </a:ext>
              </a:extLst>
            </p:cNvPr>
            <p:cNvSpPr txBox="1"/>
            <p:nvPr/>
          </p:nvSpPr>
          <p:spPr>
            <a:xfrm>
              <a:off x="1592514" y="397446"/>
              <a:ext cx="4601853" cy="705744"/>
            </a:xfrm>
            <a:prstGeom prst="rect">
              <a:avLst/>
            </a:prstGeom>
          </p:spPr>
          <p:txBody>
            <a:bodyPr lIns="0" tIns="0" rIns="0" bIns="0" rtlCol="0" anchor="t">
              <a:spAutoFit/>
            </a:bodyPr>
            <a:lstStyle/>
            <a:p>
              <a:pPr algn="ctr">
                <a:lnSpc>
                  <a:spcPts val="4412"/>
                </a:lnSpc>
                <a:spcBef>
                  <a:spcPct val="0"/>
                </a:spcBef>
              </a:pPr>
              <a:r>
                <a:rPr lang="en-GB" sz="3151" b="1" noProof="0" dirty="0">
                  <a:solidFill>
                    <a:srgbClr val="191919"/>
                  </a:solidFill>
                  <a:latin typeface="Inter Bold"/>
                  <a:ea typeface="Inter Bold"/>
                  <a:cs typeface="Inter Bold"/>
                  <a:sym typeface="Inter Bold"/>
                </a:rPr>
                <a:t>KEY WORDS</a:t>
              </a:r>
            </a:p>
          </p:txBody>
        </p:sp>
      </p:grpSp>
    </p:spTree>
    <p:extLst>
      <p:ext uri="{BB962C8B-B14F-4D97-AF65-F5344CB8AC3E}">
        <p14:creationId xmlns:p14="http://schemas.microsoft.com/office/powerpoint/2010/main" val="2444883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B3B54-41D3-6D45-6AFA-3ECFA4AA53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3AEA42-0C07-E092-1717-321CB1911342}"/>
              </a:ext>
            </a:extLst>
          </p:cNvPr>
          <p:cNvSpPr>
            <a:spLocks noGrp="1"/>
          </p:cNvSpPr>
          <p:nvPr>
            <p:ph type="ctrTitle"/>
          </p:nvPr>
        </p:nvSpPr>
        <p:spPr>
          <a:xfrm>
            <a:off x="5212080" y="4762500"/>
            <a:ext cx="12161520" cy="1470025"/>
          </a:xfrm>
        </p:spPr>
        <p:txBody>
          <a:bodyPr>
            <a:normAutofit/>
          </a:bodyPr>
          <a:lstStyle/>
          <a:p>
            <a:r>
              <a:rPr lang="en-GB" sz="4400" b="1" dirty="0">
                <a:solidFill>
                  <a:srgbClr val="5B5B5B"/>
                </a:solidFill>
              </a:rPr>
              <a:t>Why is it that at these ages they don´t perceive these behaviours as violence?</a:t>
            </a:r>
          </a:p>
        </p:txBody>
      </p:sp>
      <p:pic>
        <p:nvPicPr>
          <p:cNvPr id="4" name="Picture 2">
            <a:extLst>
              <a:ext uri="{FF2B5EF4-FFF2-40B4-BE49-F238E27FC236}">
                <a16:creationId xmlns:a16="http://schemas.microsoft.com/office/drawing/2014/main" id="{80A047F2-56F7-8549-3A51-CA294F6EE8B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0" y="6819900"/>
            <a:ext cx="28448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5" name="Gráfico 4">
            <a:extLst>
              <a:ext uri="{FF2B5EF4-FFF2-40B4-BE49-F238E27FC236}">
                <a16:creationId xmlns:a16="http://schemas.microsoft.com/office/drawing/2014/main" id="{42008B3D-6570-19EC-63CE-5B01165D67C5}"/>
              </a:ext>
              <a:ext uri="{C183D7F6-B498-43B3-948B-1728B52AA6E4}">
                <adec:decorative xmlns:adec="http://schemas.microsoft.com/office/drawing/2017/decorative" val="1"/>
              </a:ext>
            </a:extLst>
          </p:cNvPr>
          <p:cNvPicPr>
            <a:picLocks/>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737360" y="3406140"/>
            <a:ext cx="3474720" cy="3474720"/>
          </a:xfrm>
          <a:prstGeom prst="rect">
            <a:avLst/>
          </a:prstGeom>
        </p:spPr>
      </p:pic>
    </p:spTree>
    <p:extLst>
      <p:ext uri="{BB962C8B-B14F-4D97-AF65-F5344CB8AC3E}">
        <p14:creationId xmlns:p14="http://schemas.microsoft.com/office/powerpoint/2010/main" val="1601202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afe Spaces 4 Everyone logo"/>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3" name="Group 3"/>
          <p:cNvGrpSpPr/>
          <p:nvPr/>
        </p:nvGrpSpPr>
        <p:grpSpPr>
          <a:xfrm>
            <a:off x="391162" y="1297610"/>
            <a:ext cx="9538214" cy="1388842"/>
            <a:chOff x="0" y="0"/>
            <a:chExt cx="12717619" cy="1851789"/>
          </a:xfrm>
        </p:grpSpPr>
        <p:sp>
          <p:nvSpPr>
            <p:cNvPr id="4" name="Freeform 4">
              <a:extLst>
                <a:ext uri="{C183D7F6-B498-43B3-948B-1728B52AA6E4}">
                  <adec:decorative xmlns:adec="http://schemas.microsoft.com/office/drawing/2017/decorative" val="1"/>
                </a:ext>
              </a:extLst>
            </p:cNvPr>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5" name="TextBox 5" descr="TEAM SPORT: ‘SURVIVOR´ EXPERIENCES&#10;"/>
            <p:cNvSpPr txBox="1"/>
            <p:nvPr/>
          </p:nvSpPr>
          <p:spPr>
            <a:xfrm>
              <a:off x="1675341" y="0"/>
              <a:ext cx="11042278" cy="1851789"/>
            </a:xfrm>
            <a:prstGeom prst="rect">
              <a:avLst/>
            </a:prstGeom>
          </p:spPr>
          <p:txBody>
            <a:bodyPr lIns="0" tIns="0" rIns="0" bIns="0" rtlCol="0" anchor="t">
              <a:spAutoFit/>
            </a:bodyPr>
            <a:lstStyle/>
            <a:p>
              <a:pPr algn="l">
                <a:lnSpc>
                  <a:spcPts val="5458"/>
                </a:lnSpc>
              </a:pPr>
              <a:r>
                <a:rPr lang="en-GB" sz="4548" b="1" spc="136" noProof="0" dirty="0">
                  <a:solidFill>
                    <a:srgbClr val="000000"/>
                  </a:solidFill>
                  <a:latin typeface="Fira Sans Ultra-Bold"/>
                  <a:ea typeface="Fira Sans Ultra-Bold"/>
                  <a:cs typeface="Fira Sans Ultra-Bold"/>
                  <a:sym typeface="Fira Sans Ultra-Bold"/>
                </a:rPr>
                <a:t>TEAM SPORT: </a:t>
              </a:r>
              <a:r>
                <a:rPr lang="en-GB" sz="4548" b="1" spc="136" noProof="0" dirty="0">
                  <a:solidFill>
                    <a:srgbClr val="287777"/>
                  </a:solidFill>
                  <a:latin typeface="Fira Sans Ultra-Bold"/>
                  <a:ea typeface="Fira Sans Ultra-Bold"/>
                  <a:cs typeface="Fira Sans Ultra-Bold"/>
                  <a:sym typeface="Fira Sans Ultra-Bold"/>
                </a:rPr>
                <a:t>‘</a:t>
              </a:r>
              <a:r>
                <a:rPr lang="en-GB" sz="4548" b="1" spc="136" dirty="0">
                  <a:solidFill>
                    <a:srgbClr val="287777"/>
                  </a:solidFill>
                  <a:latin typeface="Fira Sans Ultra-Bold"/>
                  <a:sym typeface="Fira Sans Ultra-Bold"/>
                </a:rPr>
                <a:t>SURVIVOR</a:t>
              </a:r>
              <a:r>
                <a:rPr lang="en-GB" sz="4000" b="1" spc="136" noProof="0" dirty="0">
                  <a:solidFill>
                    <a:srgbClr val="287777"/>
                  </a:solidFill>
                  <a:latin typeface="Fira Sans Ultra-Bold"/>
                  <a:ea typeface="Fira Sans Ultra-Bold"/>
                  <a:cs typeface="Fira Sans Ultra-Bold"/>
                  <a:sym typeface="Fira Sans Ultra-Bold"/>
                </a:rPr>
                <a:t>´</a:t>
              </a:r>
              <a:r>
                <a:rPr lang="en-GB" sz="4548" b="1" spc="136" noProof="0" dirty="0">
                  <a:solidFill>
                    <a:srgbClr val="287777"/>
                  </a:solidFill>
                  <a:latin typeface="Fira Sans Ultra-Bold"/>
                  <a:ea typeface="Fira Sans Ultra-Bold"/>
                  <a:cs typeface="Fira Sans Ultra-Bold"/>
                  <a:sym typeface="Fira Sans Ultra-Bold"/>
                </a:rPr>
                <a:t> EXPERIENCES</a:t>
              </a:r>
            </a:p>
          </p:txBody>
        </p:sp>
      </p:grpSp>
      <p:grpSp>
        <p:nvGrpSpPr>
          <p:cNvPr id="6" name="Group 6"/>
          <p:cNvGrpSpPr/>
          <p:nvPr/>
        </p:nvGrpSpPr>
        <p:grpSpPr>
          <a:xfrm>
            <a:off x="1564819" y="3868098"/>
            <a:ext cx="12729681" cy="3097324"/>
            <a:chOff x="0" y="0"/>
            <a:chExt cx="3352673" cy="815756"/>
          </a:xfrm>
          <a:solidFill>
            <a:schemeClr val="accent4">
              <a:lumMod val="40000"/>
              <a:lumOff val="60000"/>
            </a:schemeClr>
          </a:solidFill>
        </p:grpSpPr>
        <p:sp>
          <p:nvSpPr>
            <p:cNvPr id="7" name="Freeform 7"/>
            <p:cNvSpPr/>
            <p:nvPr/>
          </p:nvSpPr>
          <p:spPr>
            <a:xfrm>
              <a:off x="0" y="0"/>
              <a:ext cx="3352673" cy="815756"/>
            </a:xfrm>
            <a:custGeom>
              <a:avLst/>
              <a:gdLst/>
              <a:ahLst/>
              <a:cxnLst/>
              <a:rect l="l" t="t" r="r" b="b"/>
              <a:pathLst>
                <a:path w="3352673" h="815756">
                  <a:moveTo>
                    <a:pt x="0" y="0"/>
                  </a:moveTo>
                  <a:lnTo>
                    <a:pt x="3352673" y="0"/>
                  </a:lnTo>
                  <a:lnTo>
                    <a:pt x="3352673" y="815756"/>
                  </a:lnTo>
                  <a:lnTo>
                    <a:pt x="0" y="815756"/>
                  </a:lnTo>
                  <a:close/>
                </a:path>
              </a:pathLst>
            </a:custGeom>
            <a:grpFill/>
            <a:ln w="38100" cap="sq">
              <a:solidFill>
                <a:srgbClr val="000000"/>
              </a:solidFill>
              <a:prstDash val="solid"/>
              <a:miter/>
            </a:ln>
          </p:spPr>
          <p:txBody>
            <a:bodyPr/>
            <a:lstStyle/>
            <a:p>
              <a:endParaRPr lang="en-GB" noProof="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8" descr="HOW AND WHEN THEY DISCLOSE THE SITUATION&#10;"/>
            <p:cNvSpPr txBox="1"/>
            <p:nvPr/>
          </p:nvSpPr>
          <p:spPr>
            <a:xfrm>
              <a:off x="0" y="-66675"/>
              <a:ext cx="3352673" cy="882431"/>
            </a:xfrm>
            <a:prstGeom prst="rect">
              <a:avLst/>
            </a:prstGeom>
            <a:grpFill/>
          </p:spPr>
          <p:txBody>
            <a:bodyPr lIns="50800" tIns="50800" rIns="50800" bIns="50800" rtlCol="0" anchor="ctr"/>
            <a:lstStyle/>
            <a:p>
              <a:pPr algn="ctr">
                <a:lnSpc>
                  <a:spcPts val="4802"/>
                </a:lnSpc>
              </a:pPr>
              <a:r>
                <a:rPr lang="en-GB" sz="3430" noProof="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Inter"/>
                </a:rPr>
                <a:t>HOW AND WHEN THEY DISCLOSE THE SITUATION</a:t>
              </a:r>
            </a:p>
            <a:p>
              <a:pPr algn="ctr">
                <a:lnSpc>
                  <a:spcPts val="4802"/>
                </a:lnSpc>
              </a:pPr>
              <a:endParaRPr lang="en-GB" sz="3430" noProof="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Inter"/>
              </a:endParaRPr>
            </a:p>
          </p:txBody>
        </p:sp>
      </p:grpSp>
      <p:sp>
        <p:nvSpPr>
          <p:cNvPr id="9" name="Freeform 9" descr="Image of a brain"/>
          <p:cNvSpPr/>
          <p:nvPr/>
        </p:nvSpPr>
        <p:spPr>
          <a:xfrm>
            <a:off x="14494903" y="6172200"/>
            <a:ext cx="3793097" cy="4114800"/>
          </a:xfrm>
          <a:custGeom>
            <a:avLst/>
            <a:gdLst/>
            <a:ahLst/>
            <a:cxnLst/>
            <a:rect l="l" t="t" r="r" b="b"/>
            <a:pathLst>
              <a:path w="3793097" h="4114800">
                <a:moveTo>
                  <a:pt x="0" y="0"/>
                </a:moveTo>
                <a:lnTo>
                  <a:pt x="3793097" y="0"/>
                </a:lnTo>
                <a:lnTo>
                  <a:pt x="379309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a:p>
        </p:txBody>
      </p:sp>
      <p:sp>
        <p:nvSpPr>
          <p:cNvPr id="10" name="TextBox 10"/>
          <p:cNvSpPr txBox="1"/>
          <p:nvPr/>
        </p:nvSpPr>
        <p:spPr>
          <a:xfrm>
            <a:off x="170504" y="189659"/>
            <a:ext cx="12781313" cy="565150"/>
          </a:xfrm>
          <a:prstGeom prst="rect">
            <a:avLst/>
          </a:prstGeom>
        </p:spPr>
        <p:txBody>
          <a:bodyPr lIns="0" tIns="0" rIns="0" bIns="0" rtlCol="0" anchor="t">
            <a:spAutoFit/>
          </a:bodyPr>
          <a:lstStyle/>
          <a:p>
            <a:pPr algn="l">
              <a:lnSpc>
                <a:spcPts val="4399"/>
              </a:lnSpc>
            </a:pPr>
            <a:r>
              <a:rPr lang="en-GB" sz="3999" b="1" noProof="0">
                <a:solidFill>
                  <a:srgbClr val="141313">
                    <a:alpha val="19608"/>
                  </a:srgbClr>
                </a:solidFill>
                <a:latin typeface="Fira Sans Semi-Bold"/>
                <a:ea typeface="Fira Sans Semi-Bold"/>
                <a:cs typeface="Fira Sans Semi-Bold"/>
                <a:sym typeface="Fira Sans Semi-Bold"/>
              </a:rPr>
              <a:t>SEXUAL VIOLENCE IN SPORT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7981-2CEA-D0E4-1567-CC1A50919199}"/>
              </a:ext>
            </a:extLst>
          </p:cNvPr>
          <p:cNvSpPr>
            <a:spLocks noGrp="1"/>
          </p:cNvSpPr>
          <p:nvPr>
            <p:ph type="title"/>
          </p:nvPr>
        </p:nvSpPr>
        <p:spPr>
          <a:xfrm>
            <a:off x="457200" y="495300"/>
            <a:ext cx="17068800" cy="1143000"/>
          </a:xfrm>
        </p:spPr>
        <p:txBody>
          <a:bodyPr>
            <a:normAutofit fontScale="90000"/>
          </a:bodyPr>
          <a:lstStyle/>
          <a:p>
            <a:r>
              <a:rPr lang="en-GB" sz="6700" noProof="0" dirty="0">
                <a:latin typeface="Fira Sans Semi-Bold"/>
                <a:ea typeface="Fira Sans Semi-Bold"/>
                <a:cs typeface="Fira Sans Semi-Bold"/>
                <a:sym typeface="Fira Sans Semi-Bold"/>
              </a:rPr>
              <a:t>SPORT CONTEXT IN SPAIN – BASQUE COUNTRY</a:t>
            </a:r>
            <a:br>
              <a:rPr lang="en-GB" sz="4400" noProof="0" dirty="0">
                <a:latin typeface="Fira Sans Semi-Bold"/>
                <a:ea typeface="Fira Sans Semi-Bold"/>
                <a:cs typeface="Fira Sans Semi-Bold"/>
                <a:sym typeface="Fira Sans Semi-Bold"/>
              </a:rPr>
            </a:br>
            <a:endParaRPr lang="en-GB" dirty="0"/>
          </a:p>
        </p:txBody>
      </p:sp>
      <p:sp>
        <p:nvSpPr>
          <p:cNvPr id="4" name="Rectángulo 1">
            <a:extLst>
              <a:ext uri="{FF2B5EF4-FFF2-40B4-BE49-F238E27FC236}">
                <a16:creationId xmlns:a16="http://schemas.microsoft.com/office/drawing/2014/main" id="{38C39207-FD05-49A2-74FD-90AAA4AC3016}"/>
              </a:ext>
            </a:extLst>
          </p:cNvPr>
          <p:cNvSpPr>
            <a:spLocks noGrp="1"/>
          </p:cNvSpPr>
          <p:nvPr>
            <p:ph idx="1"/>
          </p:nvPr>
        </p:nvSpPr>
        <p:spPr>
          <a:xfrm>
            <a:off x="457200" y="1600200"/>
            <a:ext cx="16916400" cy="7353300"/>
          </a:xfrm>
          <a:prstGeom prst="rect">
            <a:avLst/>
          </a:prstGeom>
          <a:noFill/>
          <a:ln w="508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p>
        </p:txBody>
      </p:sp>
      <p:grpSp>
        <p:nvGrpSpPr>
          <p:cNvPr id="5" name="Grupo 47" descr="extra curricular sport">
            <a:extLst>
              <a:ext uri="{FF2B5EF4-FFF2-40B4-BE49-F238E27FC236}">
                <a16:creationId xmlns:a16="http://schemas.microsoft.com/office/drawing/2014/main" id="{AB0D94CA-0D97-2EB7-AB23-BF1A61938F8F}"/>
              </a:ext>
            </a:extLst>
          </p:cNvPr>
          <p:cNvGrpSpPr/>
          <p:nvPr/>
        </p:nvGrpSpPr>
        <p:grpSpPr>
          <a:xfrm>
            <a:off x="2667000" y="3390900"/>
            <a:ext cx="4880248" cy="2776634"/>
            <a:chOff x="12204024" y="3927242"/>
            <a:chExt cx="4880248" cy="2776634"/>
          </a:xfrm>
        </p:grpSpPr>
        <p:sp>
          <p:nvSpPr>
            <p:cNvPr id="6" name="Freeform 35">
              <a:extLst>
                <a:ext uri="{FF2B5EF4-FFF2-40B4-BE49-F238E27FC236}">
                  <a16:creationId xmlns:a16="http://schemas.microsoft.com/office/drawing/2014/main" id="{B097149D-F7EB-10A5-CF74-1166C49B9C18}"/>
                </a:ext>
              </a:extLst>
            </p:cNvPr>
            <p:cNvSpPr/>
            <p:nvPr/>
          </p:nvSpPr>
          <p:spPr>
            <a:xfrm>
              <a:off x="12467134" y="4158406"/>
              <a:ext cx="548905" cy="548905"/>
            </a:xfrm>
            <a:custGeom>
              <a:avLst/>
              <a:gdLst/>
              <a:ahLst/>
              <a:cxnLst/>
              <a:rect l="l" t="t" r="r" b="b"/>
              <a:pathLst>
                <a:path w="548905" h="548905">
                  <a:moveTo>
                    <a:pt x="0" y="0"/>
                  </a:moveTo>
                  <a:lnTo>
                    <a:pt x="548905" y="0"/>
                  </a:lnTo>
                  <a:lnTo>
                    <a:pt x="548905" y="548905"/>
                  </a:lnTo>
                  <a:lnTo>
                    <a:pt x="0" y="5489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noProof="0" dirty="0"/>
            </a:p>
          </p:txBody>
        </p:sp>
        <p:grpSp>
          <p:nvGrpSpPr>
            <p:cNvPr id="7" name="Group 22">
              <a:extLst>
                <a:ext uri="{FF2B5EF4-FFF2-40B4-BE49-F238E27FC236}">
                  <a16:creationId xmlns:a16="http://schemas.microsoft.com/office/drawing/2014/main" id="{F35E7855-C04B-5853-6BFB-6833708985A4}"/>
                </a:ext>
              </a:extLst>
            </p:cNvPr>
            <p:cNvGrpSpPr/>
            <p:nvPr/>
          </p:nvGrpSpPr>
          <p:grpSpPr>
            <a:xfrm rot="-5400000">
              <a:off x="14401966" y="2219127"/>
              <a:ext cx="937149" cy="4427463"/>
              <a:chOff x="0" y="0"/>
              <a:chExt cx="660400" cy="3119992"/>
            </a:xfrm>
          </p:grpSpPr>
          <p:sp>
            <p:nvSpPr>
              <p:cNvPr id="17" name="Freeform 23">
                <a:extLst>
                  <a:ext uri="{FF2B5EF4-FFF2-40B4-BE49-F238E27FC236}">
                    <a16:creationId xmlns:a16="http://schemas.microsoft.com/office/drawing/2014/main" id="{8D8A8E27-C0F4-F103-3D02-6F0DB310C0C8}"/>
                  </a:ext>
                </a:extLst>
              </p:cNvPr>
              <p:cNvSpPr/>
              <p:nvPr/>
            </p:nvSpPr>
            <p:spPr>
              <a:xfrm>
                <a:off x="0" y="0"/>
                <a:ext cx="660400" cy="3119992"/>
              </a:xfrm>
              <a:custGeom>
                <a:avLst/>
                <a:gdLst/>
                <a:ahLst/>
                <a:cxnLst/>
                <a:rect l="l" t="t" r="r" b="b"/>
                <a:pathLst>
                  <a:path w="660400" h="3119992">
                    <a:moveTo>
                      <a:pt x="220252" y="3100923"/>
                    </a:moveTo>
                    <a:cubicBezTo>
                      <a:pt x="254109" y="3112436"/>
                      <a:pt x="292600" y="3119992"/>
                      <a:pt x="330378" y="3119992"/>
                    </a:cubicBezTo>
                    <a:cubicBezTo>
                      <a:pt x="368157" y="3119992"/>
                      <a:pt x="404509" y="3113515"/>
                      <a:pt x="438009" y="3102001"/>
                    </a:cubicBezTo>
                    <a:cubicBezTo>
                      <a:pt x="438723" y="3101641"/>
                      <a:pt x="439435" y="3101641"/>
                      <a:pt x="440148" y="3101282"/>
                    </a:cubicBezTo>
                    <a:cubicBezTo>
                      <a:pt x="565955" y="3055227"/>
                      <a:pt x="658618" y="2933613"/>
                      <a:pt x="660400" y="2740240"/>
                    </a:cubicBezTo>
                    <a:lnTo>
                      <a:pt x="660400" y="0"/>
                    </a:lnTo>
                    <a:lnTo>
                      <a:pt x="0" y="0"/>
                    </a:lnTo>
                    <a:lnTo>
                      <a:pt x="0" y="2738207"/>
                    </a:lnTo>
                    <a:cubicBezTo>
                      <a:pt x="1782" y="2934332"/>
                      <a:pt x="93019" y="3055947"/>
                      <a:pt x="220252" y="3100923"/>
                    </a:cubicBezTo>
                    <a:close/>
                  </a:path>
                </a:pathLst>
              </a:custGeom>
              <a:solidFill>
                <a:srgbClr val="848484"/>
              </a:solidFill>
            </p:spPr>
            <p:txBody>
              <a:bodyPr/>
              <a:lstStyle/>
              <a:p>
                <a:endParaRPr lang="en-GB" noProof="0" dirty="0"/>
              </a:p>
            </p:txBody>
          </p:sp>
          <p:sp>
            <p:nvSpPr>
              <p:cNvPr id="18" name="TextBox 24">
                <a:extLst>
                  <a:ext uri="{FF2B5EF4-FFF2-40B4-BE49-F238E27FC236}">
                    <a16:creationId xmlns:a16="http://schemas.microsoft.com/office/drawing/2014/main" id="{C6267BF6-A524-C349-3D38-4DB10780AEE3}"/>
                  </a:ext>
                </a:extLst>
              </p:cNvPr>
              <p:cNvSpPr txBox="1"/>
              <p:nvPr/>
            </p:nvSpPr>
            <p:spPr>
              <a:xfrm>
                <a:off x="0" y="-47625"/>
                <a:ext cx="660400" cy="3040617"/>
              </a:xfrm>
              <a:prstGeom prst="rect">
                <a:avLst/>
              </a:prstGeom>
            </p:spPr>
            <p:txBody>
              <a:bodyPr lIns="50800" tIns="50800" rIns="50800" bIns="50800" rtlCol="0" anchor="ctr"/>
              <a:lstStyle/>
              <a:p>
                <a:pPr algn="ctr">
                  <a:lnSpc>
                    <a:spcPts val="2659"/>
                  </a:lnSpc>
                </a:pPr>
                <a:endParaRPr lang="en-GB" noProof="0" dirty="0"/>
              </a:p>
            </p:txBody>
          </p:sp>
        </p:grpSp>
        <p:grpSp>
          <p:nvGrpSpPr>
            <p:cNvPr id="8" name="Group 25">
              <a:extLst>
                <a:ext uri="{FF2B5EF4-FFF2-40B4-BE49-F238E27FC236}">
                  <a16:creationId xmlns:a16="http://schemas.microsoft.com/office/drawing/2014/main" id="{A850456A-279E-F20A-6BA7-1082A7B6C394}"/>
                </a:ext>
              </a:extLst>
            </p:cNvPr>
            <p:cNvGrpSpPr/>
            <p:nvPr/>
          </p:nvGrpSpPr>
          <p:grpSpPr>
            <a:xfrm rot="5518667">
              <a:off x="12204024" y="3927242"/>
              <a:ext cx="1075126" cy="1075126"/>
              <a:chOff x="0" y="0"/>
              <a:chExt cx="812800" cy="812800"/>
            </a:xfrm>
          </p:grpSpPr>
          <p:sp>
            <p:nvSpPr>
              <p:cNvPr id="15" name="Freeform 26">
                <a:extLst>
                  <a:ext uri="{FF2B5EF4-FFF2-40B4-BE49-F238E27FC236}">
                    <a16:creationId xmlns:a16="http://schemas.microsoft.com/office/drawing/2014/main" id="{37661ADE-8FDF-3D35-C6A5-26679CD1FAC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28575" cap="sq">
                <a:solidFill>
                  <a:srgbClr val="022A3D"/>
                </a:solidFill>
                <a:prstDash val="solid"/>
                <a:miter/>
              </a:ln>
            </p:spPr>
            <p:txBody>
              <a:bodyPr/>
              <a:lstStyle/>
              <a:p>
                <a:endParaRPr lang="en-GB" noProof="0" dirty="0"/>
              </a:p>
            </p:txBody>
          </p:sp>
          <p:sp>
            <p:nvSpPr>
              <p:cNvPr id="16" name="TextBox 27">
                <a:extLst>
                  <a:ext uri="{FF2B5EF4-FFF2-40B4-BE49-F238E27FC236}">
                    <a16:creationId xmlns:a16="http://schemas.microsoft.com/office/drawing/2014/main" id="{0BB9AFF9-C92B-D087-BF16-E4ACDD660ECD}"/>
                  </a:ext>
                </a:extLst>
              </p:cNvPr>
              <p:cNvSpPr txBox="1"/>
              <p:nvPr/>
            </p:nvSpPr>
            <p:spPr>
              <a:xfrm>
                <a:off x="76200" y="28575"/>
                <a:ext cx="660400" cy="708025"/>
              </a:xfrm>
              <a:prstGeom prst="rect">
                <a:avLst/>
              </a:prstGeom>
            </p:spPr>
            <p:txBody>
              <a:bodyPr lIns="60713" tIns="60713" rIns="60713" bIns="60713" rtlCol="0" anchor="ctr"/>
              <a:lstStyle/>
              <a:p>
                <a:pPr algn="ctr">
                  <a:lnSpc>
                    <a:spcPts val="2660"/>
                  </a:lnSpc>
                </a:pPr>
                <a:endParaRPr lang="en-GB" noProof="0" dirty="0"/>
              </a:p>
            </p:txBody>
          </p:sp>
        </p:grpSp>
        <p:grpSp>
          <p:nvGrpSpPr>
            <p:cNvPr id="9" name="Group 28">
              <a:extLst>
                <a:ext uri="{FF2B5EF4-FFF2-40B4-BE49-F238E27FC236}">
                  <a16:creationId xmlns:a16="http://schemas.microsoft.com/office/drawing/2014/main" id="{992B0214-5B7E-A0E7-962B-1DF275596C48}"/>
                </a:ext>
              </a:extLst>
            </p:cNvPr>
            <p:cNvGrpSpPr/>
            <p:nvPr/>
          </p:nvGrpSpPr>
          <p:grpSpPr>
            <a:xfrm rot="-10800000">
              <a:off x="12439071" y="5143500"/>
              <a:ext cx="4645201" cy="1560376"/>
              <a:chOff x="0" y="0"/>
              <a:chExt cx="2362697" cy="793657"/>
            </a:xfrm>
          </p:grpSpPr>
          <p:sp>
            <p:nvSpPr>
              <p:cNvPr id="13" name="Freeform 29">
                <a:extLst>
                  <a:ext uri="{FF2B5EF4-FFF2-40B4-BE49-F238E27FC236}">
                    <a16:creationId xmlns:a16="http://schemas.microsoft.com/office/drawing/2014/main" id="{F175DB79-0931-5C3C-DF99-41477BD7A2B8}"/>
                  </a:ext>
                </a:extLst>
              </p:cNvPr>
              <p:cNvSpPr/>
              <p:nvPr/>
            </p:nvSpPr>
            <p:spPr>
              <a:xfrm>
                <a:off x="0" y="0"/>
                <a:ext cx="2362697" cy="793657"/>
              </a:xfrm>
              <a:custGeom>
                <a:avLst/>
                <a:gdLst/>
                <a:ahLst/>
                <a:cxnLst/>
                <a:rect l="l" t="t" r="r" b="b"/>
                <a:pathLst>
                  <a:path w="2362697" h="793657">
                    <a:moveTo>
                      <a:pt x="2159497" y="0"/>
                    </a:moveTo>
                    <a:cubicBezTo>
                      <a:pt x="2271721" y="0"/>
                      <a:pt x="2362697" y="177666"/>
                      <a:pt x="2362697" y="396828"/>
                    </a:cubicBezTo>
                    <a:cubicBezTo>
                      <a:pt x="2362697" y="615991"/>
                      <a:pt x="2271721" y="793657"/>
                      <a:pt x="2159497" y="793657"/>
                    </a:cubicBezTo>
                    <a:lnTo>
                      <a:pt x="203200" y="793657"/>
                    </a:lnTo>
                    <a:cubicBezTo>
                      <a:pt x="90976" y="793657"/>
                      <a:pt x="0" y="615991"/>
                      <a:pt x="0" y="396828"/>
                    </a:cubicBezTo>
                    <a:cubicBezTo>
                      <a:pt x="0" y="177666"/>
                      <a:pt x="90976" y="0"/>
                      <a:pt x="203200" y="0"/>
                    </a:cubicBezTo>
                    <a:close/>
                  </a:path>
                </a:pathLst>
              </a:custGeom>
              <a:solidFill>
                <a:srgbClr val="DFDFDF"/>
              </a:solidFill>
            </p:spPr>
            <p:txBody>
              <a:bodyPr/>
              <a:lstStyle/>
              <a:p>
                <a:endParaRPr lang="en-GB" noProof="0" dirty="0"/>
              </a:p>
            </p:txBody>
          </p:sp>
          <p:sp>
            <p:nvSpPr>
              <p:cNvPr id="14" name="TextBox 30">
                <a:extLst>
                  <a:ext uri="{FF2B5EF4-FFF2-40B4-BE49-F238E27FC236}">
                    <a16:creationId xmlns:a16="http://schemas.microsoft.com/office/drawing/2014/main" id="{A0C2CD98-ED54-6D99-18CC-F4BB8A777E7A}"/>
                  </a:ext>
                </a:extLst>
              </p:cNvPr>
              <p:cNvSpPr txBox="1"/>
              <p:nvPr/>
            </p:nvSpPr>
            <p:spPr>
              <a:xfrm>
                <a:off x="0" y="-47625"/>
                <a:ext cx="2362697" cy="841282"/>
              </a:xfrm>
              <a:prstGeom prst="rect">
                <a:avLst/>
              </a:prstGeom>
            </p:spPr>
            <p:txBody>
              <a:bodyPr lIns="50800" tIns="50800" rIns="50800" bIns="50800" rtlCol="0" anchor="ctr"/>
              <a:lstStyle/>
              <a:p>
                <a:pPr algn="ctr">
                  <a:lnSpc>
                    <a:spcPts val="2659"/>
                  </a:lnSpc>
                </a:pPr>
                <a:endParaRPr lang="en-GB" noProof="0" dirty="0"/>
              </a:p>
            </p:txBody>
          </p:sp>
        </p:grpSp>
        <p:sp>
          <p:nvSpPr>
            <p:cNvPr id="10" name="TextBox 41" descr="Extra curricular sport">
              <a:extLst>
                <a:ext uri="{FF2B5EF4-FFF2-40B4-BE49-F238E27FC236}">
                  <a16:creationId xmlns:a16="http://schemas.microsoft.com/office/drawing/2014/main" id="{4CC37998-11B4-06CC-4D0E-AC7E207D4698}"/>
                </a:ext>
              </a:extLst>
            </p:cNvPr>
            <p:cNvSpPr txBox="1"/>
            <p:nvPr/>
          </p:nvSpPr>
          <p:spPr>
            <a:xfrm>
              <a:off x="13234847" y="4074962"/>
              <a:ext cx="3451390" cy="727710"/>
            </a:xfrm>
            <a:prstGeom prst="rect">
              <a:avLst/>
            </a:prstGeom>
          </p:spPr>
          <p:txBody>
            <a:bodyPr lIns="0" tIns="0" rIns="0" bIns="0" rtlCol="0" anchor="t">
              <a:spAutoFit/>
            </a:bodyPr>
            <a:lstStyle/>
            <a:p>
              <a:pPr algn="ctr">
                <a:lnSpc>
                  <a:spcPts val="2940"/>
                </a:lnSpc>
                <a:spcBef>
                  <a:spcPct val="0"/>
                </a:spcBef>
              </a:pPr>
              <a:r>
                <a:rPr lang="en-GB" sz="2100" b="1" noProof="0" dirty="0">
                  <a:solidFill>
                    <a:srgbClr val="191919"/>
                  </a:solidFill>
                  <a:latin typeface="Inter Bold"/>
                  <a:ea typeface="Inter Bold"/>
                  <a:cs typeface="Inter Bold"/>
                  <a:sym typeface="Inter Bold"/>
                </a:rPr>
                <a:t>EXTRACURRICULAR SCHOOL-SPORT</a:t>
              </a:r>
            </a:p>
          </p:txBody>
        </p:sp>
        <p:sp>
          <p:nvSpPr>
            <p:cNvPr id="11" name="TextBox 42">
              <a:extLst>
                <a:ext uri="{FF2B5EF4-FFF2-40B4-BE49-F238E27FC236}">
                  <a16:creationId xmlns:a16="http://schemas.microsoft.com/office/drawing/2014/main" id="{F2D896AD-EFEB-CE72-D942-54ED3E29E3AC}"/>
                </a:ext>
              </a:extLst>
            </p:cNvPr>
            <p:cNvSpPr txBox="1"/>
            <p:nvPr/>
          </p:nvSpPr>
          <p:spPr>
            <a:xfrm>
              <a:off x="12687607" y="5296970"/>
              <a:ext cx="4279016" cy="1406525"/>
            </a:xfrm>
            <a:prstGeom prst="rect">
              <a:avLst/>
            </a:prstGeom>
          </p:spPr>
          <p:txBody>
            <a:bodyPr lIns="0" tIns="0" rIns="0" bIns="0" rtlCol="0" anchor="t">
              <a:spAutoFit/>
            </a:bodyPr>
            <a:lstStyle/>
            <a:p>
              <a:pPr marL="431801" lvl="1" indent="-215900" algn="ctr">
                <a:lnSpc>
                  <a:spcPts val="2800"/>
                </a:lnSpc>
                <a:buFont typeface="Arial"/>
                <a:buChar char="•"/>
              </a:pPr>
              <a:r>
                <a:rPr lang="en-GB" sz="2000" noProof="0" dirty="0">
                  <a:solidFill>
                    <a:srgbClr val="022A3D"/>
                  </a:solidFill>
                  <a:latin typeface="Open Sans" panose="020B0606030504020204" pitchFamily="34" charset="0"/>
                  <a:ea typeface="Open Sans" panose="020B0606030504020204" pitchFamily="34" charset="0"/>
                  <a:cs typeface="Open Sans" panose="020B0606030504020204" pitchFamily="34" charset="0"/>
                  <a:sym typeface="Inter"/>
                </a:rPr>
                <a:t>Multi-sport</a:t>
              </a:r>
            </a:p>
            <a:p>
              <a:pPr marL="431801" lvl="1" indent="-215900" algn="ctr">
                <a:lnSpc>
                  <a:spcPts val="2800"/>
                </a:lnSpc>
                <a:buFont typeface="Arial"/>
                <a:buChar char="•"/>
              </a:pPr>
              <a:r>
                <a:rPr lang="en-GB" sz="2000" noProof="0" dirty="0">
                  <a:solidFill>
                    <a:srgbClr val="022A3D"/>
                  </a:solidFill>
                  <a:latin typeface="Open Sans" panose="020B0606030504020204" pitchFamily="34" charset="0"/>
                  <a:ea typeface="Open Sans" panose="020B0606030504020204" pitchFamily="34" charset="0"/>
                  <a:cs typeface="Open Sans" panose="020B0606030504020204" pitchFamily="34" charset="0"/>
                  <a:sym typeface="Inter"/>
                </a:rPr>
                <a:t>6-12 years old</a:t>
              </a:r>
            </a:p>
            <a:p>
              <a:pPr marL="431801" lvl="1" indent="-215900" algn="ctr">
                <a:lnSpc>
                  <a:spcPts val="2800"/>
                </a:lnSpc>
                <a:buFont typeface="Arial"/>
                <a:buChar char="•"/>
              </a:pPr>
              <a:r>
                <a:rPr lang="en-GB" sz="2000" noProof="0" dirty="0">
                  <a:solidFill>
                    <a:srgbClr val="022A3D"/>
                  </a:solidFill>
                  <a:latin typeface="Open Sans" panose="020B0606030504020204" pitchFamily="34" charset="0"/>
                  <a:ea typeface="Open Sans" panose="020B0606030504020204" pitchFamily="34" charset="0"/>
                  <a:cs typeface="Open Sans" panose="020B0606030504020204" pitchFamily="34" charset="0"/>
                  <a:sym typeface="Inter"/>
                </a:rPr>
                <a:t>Competitive</a:t>
              </a:r>
            </a:p>
            <a:p>
              <a:pPr marL="431801" lvl="1" indent="-215900" algn="ctr">
                <a:lnSpc>
                  <a:spcPts val="2800"/>
                </a:lnSpc>
                <a:spcBef>
                  <a:spcPct val="0"/>
                </a:spcBef>
                <a:buFont typeface="Arial"/>
                <a:buChar char="•"/>
              </a:pPr>
              <a:r>
                <a:rPr lang="en-GB" sz="2000" noProof="0" dirty="0">
                  <a:solidFill>
                    <a:srgbClr val="022A3D"/>
                  </a:solidFill>
                  <a:latin typeface="Open Sans" panose="020B0606030504020204" pitchFamily="34" charset="0"/>
                  <a:ea typeface="Open Sans" panose="020B0606030504020204" pitchFamily="34" charset="0"/>
                  <a:cs typeface="Open Sans" panose="020B0606030504020204" pitchFamily="34" charset="0"/>
                  <a:sym typeface="Inter"/>
                </a:rPr>
                <a:t>Linked to education</a:t>
              </a:r>
            </a:p>
          </p:txBody>
        </p:sp>
        <p:sp>
          <p:nvSpPr>
            <p:cNvPr id="12" name="Freeform 37">
              <a:extLst>
                <a:ext uri="{FF2B5EF4-FFF2-40B4-BE49-F238E27FC236}">
                  <a16:creationId xmlns:a16="http://schemas.microsoft.com/office/drawing/2014/main" id="{ECBC46BD-C473-1C8E-F5B8-2BA43D68E0EA}"/>
                </a:ext>
              </a:extLst>
            </p:cNvPr>
            <p:cNvSpPr/>
            <p:nvPr/>
          </p:nvSpPr>
          <p:spPr>
            <a:xfrm>
              <a:off x="12323400" y="4084001"/>
              <a:ext cx="764272" cy="729880"/>
            </a:xfrm>
            <a:custGeom>
              <a:avLst/>
              <a:gdLst/>
              <a:ahLst/>
              <a:cxnLst/>
              <a:rect l="l" t="t" r="r" b="b"/>
              <a:pathLst>
                <a:path w="764272" h="729880">
                  <a:moveTo>
                    <a:pt x="0" y="0"/>
                  </a:moveTo>
                  <a:lnTo>
                    <a:pt x="764272" y="0"/>
                  </a:lnTo>
                  <a:lnTo>
                    <a:pt x="764272" y="729880"/>
                  </a:lnTo>
                  <a:lnTo>
                    <a:pt x="0" y="7298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noProof="0" dirty="0"/>
            </a:p>
          </p:txBody>
        </p:sp>
      </p:grpSp>
      <p:grpSp>
        <p:nvGrpSpPr>
          <p:cNvPr id="19" name="Grupo 48" descr="federated club sport">
            <a:extLst>
              <a:ext uri="{FF2B5EF4-FFF2-40B4-BE49-F238E27FC236}">
                <a16:creationId xmlns:a16="http://schemas.microsoft.com/office/drawing/2014/main" id="{E8A9CC2D-C028-DF71-A684-1332D4710ABB}"/>
              </a:ext>
            </a:extLst>
          </p:cNvPr>
          <p:cNvGrpSpPr/>
          <p:nvPr/>
        </p:nvGrpSpPr>
        <p:grpSpPr>
          <a:xfrm>
            <a:off x="10004499" y="3249529"/>
            <a:ext cx="5015205" cy="2917624"/>
            <a:chOff x="6561160" y="3815980"/>
            <a:chExt cx="5015205" cy="2917624"/>
          </a:xfrm>
        </p:grpSpPr>
        <p:grpSp>
          <p:nvGrpSpPr>
            <p:cNvPr id="20" name="Group 11">
              <a:extLst>
                <a:ext uri="{FF2B5EF4-FFF2-40B4-BE49-F238E27FC236}">
                  <a16:creationId xmlns:a16="http://schemas.microsoft.com/office/drawing/2014/main" id="{1CEF2BA9-6E97-5BB5-442D-AAC75E3E1CC2}"/>
                </a:ext>
              </a:extLst>
            </p:cNvPr>
            <p:cNvGrpSpPr/>
            <p:nvPr/>
          </p:nvGrpSpPr>
          <p:grpSpPr>
            <a:xfrm>
              <a:off x="6561160" y="3815980"/>
              <a:ext cx="5015204" cy="1175483"/>
              <a:chOff x="0" y="0"/>
              <a:chExt cx="6686939" cy="1567311"/>
            </a:xfrm>
          </p:grpSpPr>
          <p:grpSp>
            <p:nvGrpSpPr>
              <p:cNvPr id="26" name="Group 12">
                <a:extLst>
                  <a:ext uri="{FF2B5EF4-FFF2-40B4-BE49-F238E27FC236}">
                    <a16:creationId xmlns:a16="http://schemas.microsoft.com/office/drawing/2014/main" id="{9DE53737-B665-83C7-631A-65970A116B7C}"/>
                  </a:ext>
                </a:extLst>
              </p:cNvPr>
              <p:cNvGrpSpPr/>
              <p:nvPr/>
            </p:nvGrpSpPr>
            <p:grpSpPr>
              <a:xfrm rot="-5400000">
                <a:off x="3110531" y="-2167986"/>
                <a:ext cx="1249532" cy="5903284"/>
                <a:chOff x="0" y="0"/>
                <a:chExt cx="660400" cy="3119992"/>
              </a:xfrm>
            </p:grpSpPr>
            <p:sp>
              <p:nvSpPr>
                <p:cNvPr id="31" name="Freeform 13">
                  <a:extLst>
                    <a:ext uri="{FF2B5EF4-FFF2-40B4-BE49-F238E27FC236}">
                      <a16:creationId xmlns:a16="http://schemas.microsoft.com/office/drawing/2014/main" id="{72BDCCA8-395A-1F3F-DED5-450026E9BF64}"/>
                    </a:ext>
                  </a:extLst>
                </p:cNvPr>
                <p:cNvSpPr/>
                <p:nvPr/>
              </p:nvSpPr>
              <p:spPr>
                <a:xfrm>
                  <a:off x="0" y="0"/>
                  <a:ext cx="660400" cy="3119992"/>
                </a:xfrm>
                <a:custGeom>
                  <a:avLst/>
                  <a:gdLst/>
                  <a:ahLst/>
                  <a:cxnLst/>
                  <a:rect l="l" t="t" r="r" b="b"/>
                  <a:pathLst>
                    <a:path w="660400" h="3119992">
                      <a:moveTo>
                        <a:pt x="220252" y="3100923"/>
                      </a:moveTo>
                      <a:cubicBezTo>
                        <a:pt x="254109" y="3112436"/>
                        <a:pt x="292600" y="3119992"/>
                        <a:pt x="330378" y="3119992"/>
                      </a:cubicBezTo>
                      <a:cubicBezTo>
                        <a:pt x="368157" y="3119992"/>
                        <a:pt x="404509" y="3113515"/>
                        <a:pt x="438009" y="3102001"/>
                      </a:cubicBezTo>
                      <a:cubicBezTo>
                        <a:pt x="438723" y="3101641"/>
                        <a:pt x="439435" y="3101641"/>
                        <a:pt x="440148" y="3101282"/>
                      </a:cubicBezTo>
                      <a:cubicBezTo>
                        <a:pt x="565955" y="3055227"/>
                        <a:pt x="658618" y="2933613"/>
                        <a:pt x="660400" y="2740240"/>
                      </a:cubicBezTo>
                      <a:lnTo>
                        <a:pt x="660400" y="0"/>
                      </a:lnTo>
                      <a:lnTo>
                        <a:pt x="0" y="0"/>
                      </a:lnTo>
                      <a:lnTo>
                        <a:pt x="0" y="2738207"/>
                      </a:lnTo>
                      <a:cubicBezTo>
                        <a:pt x="1782" y="2934332"/>
                        <a:pt x="93019" y="3055947"/>
                        <a:pt x="220252" y="3100923"/>
                      </a:cubicBezTo>
                      <a:close/>
                    </a:path>
                  </a:pathLst>
                </a:custGeom>
                <a:solidFill>
                  <a:srgbClr val="848484"/>
                </a:solidFill>
              </p:spPr>
              <p:txBody>
                <a:bodyPr/>
                <a:lstStyle/>
                <a:p>
                  <a:endParaRPr lang="en-GB" noProof="0" dirty="0"/>
                </a:p>
              </p:txBody>
            </p:sp>
            <p:sp>
              <p:nvSpPr>
                <p:cNvPr id="32" name="TextBox 14">
                  <a:extLst>
                    <a:ext uri="{FF2B5EF4-FFF2-40B4-BE49-F238E27FC236}">
                      <a16:creationId xmlns:a16="http://schemas.microsoft.com/office/drawing/2014/main" id="{E7B9137A-AF47-8ED5-344D-C49B34362771}"/>
                    </a:ext>
                  </a:extLst>
                </p:cNvPr>
                <p:cNvSpPr txBox="1"/>
                <p:nvPr/>
              </p:nvSpPr>
              <p:spPr>
                <a:xfrm>
                  <a:off x="0" y="-47625"/>
                  <a:ext cx="660400" cy="3040617"/>
                </a:xfrm>
                <a:prstGeom prst="rect">
                  <a:avLst/>
                </a:prstGeom>
              </p:spPr>
              <p:txBody>
                <a:bodyPr lIns="50800" tIns="50800" rIns="50800" bIns="50800" rtlCol="0" anchor="ctr"/>
                <a:lstStyle/>
                <a:p>
                  <a:pPr algn="ctr">
                    <a:lnSpc>
                      <a:spcPts val="2659"/>
                    </a:lnSpc>
                  </a:pPr>
                  <a:endParaRPr lang="en-GB" noProof="0" dirty="0"/>
                </a:p>
              </p:txBody>
            </p:sp>
          </p:grpSp>
          <p:grpSp>
            <p:nvGrpSpPr>
              <p:cNvPr id="27" name="Group 15">
                <a:extLst>
                  <a:ext uri="{FF2B5EF4-FFF2-40B4-BE49-F238E27FC236}">
                    <a16:creationId xmlns:a16="http://schemas.microsoft.com/office/drawing/2014/main" id="{50F112A8-FEBA-14DF-B864-F76CA9405038}"/>
                  </a:ext>
                </a:extLst>
              </p:cNvPr>
              <p:cNvGrpSpPr/>
              <p:nvPr/>
            </p:nvGrpSpPr>
            <p:grpSpPr>
              <a:xfrm rot="5518667">
                <a:off x="25707" y="25707"/>
                <a:ext cx="1515897" cy="1515897"/>
                <a:chOff x="0" y="0"/>
                <a:chExt cx="812800" cy="812800"/>
              </a:xfrm>
            </p:grpSpPr>
            <p:sp>
              <p:nvSpPr>
                <p:cNvPr id="29" name="Freeform 16">
                  <a:extLst>
                    <a:ext uri="{FF2B5EF4-FFF2-40B4-BE49-F238E27FC236}">
                      <a16:creationId xmlns:a16="http://schemas.microsoft.com/office/drawing/2014/main" id="{F429E75E-E4B2-9FC1-92D7-33322AD6102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28575" cap="sq">
                  <a:solidFill>
                    <a:srgbClr val="022A3D"/>
                  </a:solidFill>
                  <a:prstDash val="solid"/>
                  <a:miter/>
                </a:ln>
              </p:spPr>
              <p:txBody>
                <a:bodyPr/>
                <a:lstStyle/>
                <a:p>
                  <a:endParaRPr lang="en-GB" noProof="0" dirty="0"/>
                </a:p>
              </p:txBody>
            </p:sp>
            <p:sp>
              <p:nvSpPr>
                <p:cNvPr id="30" name="TextBox 17">
                  <a:extLst>
                    <a:ext uri="{FF2B5EF4-FFF2-40B4-BE49-F238E27FC236}">
                      <a16:creationId xmlns:a16="http://schemas.microsoft.com/office/drawing/2014/main" id="{7EED09E6-1023-D951-CF2D-2FFBADA3BC2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lang="en-GB" noProof="0" dirty="0"/>
                </a:p>
              </p:txBody>
            </p:sp>
          </p:grpSp>
          <p:sp>
            <p:nvSpPr>
              <p:cNvPr id="28" name="TextBox 18">
                <a:extLst>
                  <a:ext uri="{FF2B5EF4-FFF2-40B4-BE49-F238E27FC236}">
                    <a16:creationId xmlns:a16="http://schemas.microsoft.com/office/drawing/2014/main" id="{3FFB06FD-EB03-E337-61C9-12BB2EB05EC9}"/>
                  </a:ext>
                </a:extLst>
              </p:cNvPr>
              <p:cNvSpPr txBox="1"/>
              <p:nvPr/>
            </p:nvSpPr>
            <p:spPr>
              <a:xfrm>
                <a:off x="1411050" y="426021"/>
                <a:ext cx="4601853" cy="462280"/>
              </a:xfrm>
              <a:prstGeom prst="rect">
                <a:avLst/>
              </a:prstGeom>
            </p:spPr>
            <p:txBody>
              <a:bodyPr lIns="0" tIns="0" rIns="0" bIns="0" rtlCol="0" anchor="t">
                <a:spAutoFit/>
              </a:bodyPr>
              <a:lstStyle/>
              <a:p>
                <a:pPr algn="ctr">
                  <a:lnSpc>
                    <a:spcPts val="2940"/>
                  </a:lnSpc>
                  <a:spcBef>
                    <a:spcPct val="0"/>
                  </a:spcBef>
                </a:pPr>
                <a:r>
                  <a:rPr lang="en-GB" sz="2100" b="1" noProof="0" dirty="0">
                    <a:solidFill>
                      <a:srgbClr val="191919"/>
                    </a:solidFill>
                    <a:latin typeface="Inter Bold"/>
                    <a:ea typeface="Inter Bold"/>
                    <a:cs typeface="Inter Bold"/>
                    <a:sym typeface="Inter Bold"/>
                  </a:rPr>
                  <a:t>FEDERATED  CLUB</a:t>
                </a:r>
              </a:p>
            </p:txBody>
          </p:sp>
        </p:grpSp>
        <p:grpSp>
          <p:nvGrpSpPr>
            <p:cNvPr id="21" name="Group 19">
              <a:extLst>
                <a:ext uri="{FF2B5EF4-FFF2-40B4-BE49-F238E27FC236}">
                  <a16:creationId xmlns:a16="http://schemas.microsoft.com/office/drawing/2014/main" id="{76FCE7C5-81CE-01FE-E762-D74305D3F0B0}"/>
                </a:ext>
              </a:extLst>
            </p:cNvPr>
            <p:cNvGrpSpPr/>
            <p:nvPr/>
          </p:nvGrpSpPr>
          <p:grpSpPr>
            <a:xfrm rot="10800000">
              <a:off x="6931164" y="5173228"/>
              <a:ext cx="4645201" cy="1560376"/>
              <a:chOff x="0" y="0"/>
              <a:chExt cx="2362697" cy="793657"/>
            </a:xfrm>
          </p:grpSpPr>
          <p:sp>
            <p:nvSpPr>
              <p:cNvPr id="24" name="Freeform 20">
                <a:extLst>
                  <a:ext uri="{FF2B5EF4-FFF2-40B4-BE49-F238E27FC236}">
                    <a16:creationId xmlns:a16="http://schemas.microsoft.com/office/drawing/2014/main" id="{15CDC06E-CBB4-C4DE-89AB-0D4FEFF9E722}"/>
                  </a:ext>
                </a:extLst>
              </p:cNvPr>
              <p:cNvSpPr/>
              <p:nvPr/>
            </p:nvSpPr>
            <p:spPr>
              <a:xfrm>
                <a:off x="0" y="0"/>
                <a:ext cx="2362697" cy="793657"/>
              </a:xfrm>
              <a:custGeom>
                <a:avLst/>
                <a:gdLst/>
                <a:ahLst/>
                <a:cxnLst/>
                <a:rect l="l" t="t" r="r" b="b"/>
                <a:pathLst>
                  <a:path w="2362697" h="793657">
                    <a:moveTo>
                      <a:pt x="2159497" y="0"/>
                    </a:moveTo>
                    <a:cubicBezTo>
                      <a:pt x="2271721" y="0"/>
                      <a:pt x="2362697" y="177666"/>
                      <a:pt x="2362697" y="396828"/>
                    </a:cubicBezTo>
                    <a:cubicBezTo>
                      <a:pt x="2362697" y="615991"/>
                      <a:pt x="2271721" y="793657"/>
                      <a:pt x="2159497" y="793657"/>
                    </a:cubicBezTo>
                    <a:lnTo>
                      <a:pt x="203200" y="793657"/>
                    </a:lnTo>
                    <a:cubicBezTo>
                      <a:pt x="90976" y="793657"/>
                      <a:pt x="0" y="615991"/>
                      <a:pt x="0" y="396828"/>
                    </a:cubicBezTo>
                    <a:cubicBezTo>
                      <a:pt x="0" y="177666"/>
                      <a:pt x="90976" y="0"/>
                      <a:pt x="203200" y="0"/>
                    </a:cubicBezTo>
                    <a:close/>
                  </a:path>
                </a:pathLst>
              </a:custGeom>
              <a:solidFill>
                <a:srgbClr val="DFDFDF"/>
              </a:solidFill>
            </p:spPr>
            <p:txBody>
              <a:bodyPr/>
              <a:lstStyle/>
              <a:p>
                <a:endParaRPr lang="en-GB" noProof="0" dirty="0"/>
              </a:p>
            </p:txBody>
          </p:sp>
          <p:sp>
            <p:nvSpPr>
              <p:cNvPr id="25" name="TextBox 21">
                <a:extLst>
                  <a:ext uri="{FF2B5EF4-FFF2-40B4-BE49-F238E27FC236}">
                    <a16:creationId xmlns:a16="http://schemas.microsoft.com/office/drawing/2014/main" id="{6884B5A1-8E27-B33A-4DF8-234EB769CBC7}"/>
                  </a:ext>
                </a:extLst>
              </p:cNvPr>
              <p:cNvSpPr txBox="1"/>
              <p:nvPr/>
            </p:nvSpPr>
            <p:spPr>
              <a:xfrm>
                <a:off x="0" y="-47625"/>
                <a:ext cx="2362697" cy="841282"/>
              </a:xfrm>
              <a:prstGeom prst="rect">
                <a:avLst/>
              </a:prstGeom>
            </p:spPr>
            <p:txBody>
              <a:bodyPr lIns="50800" tIns="50800" rIns="50800" bIns="50800" rtlCol="0" anchor="ctr"/>
              <a:lstStyle/>
              <a:p>
                <a:pPr algn="ctr">
                  <a:lnSpc>
                    <a:spcPts val="2659"/>
                  </a:lnSpc>
                </a:pPr>
                <a:endParaRPr lang="en-GB" noProof="0" dirty="0"/>
              </a:p>
            </p:txBody>
          </p:sp>
        </p:grpSp>
        <p:sp>
          <p:nvSpPr>
            <p:cNvPr id="22" name="Freeform 36">
              <a:extLst>
                <a:ext uri="{FF2B5EF4-FFF2-40B4-BE49-F238E27FC236}">
                  <a16:creationId xmlns:a16="http://schemas.microsoft.com/office/drawing/2014/main" id="{8DB1368C-9ED4-0F4B-DD0F-A030FA08D4E0}"/>
                </a:ext>
              </a:extLst>
            </p:cNvPr>
            <p:cNvSpPr/>
            <p:nvPr/>
          </p:nvSpPr>
          <p:spPr>
            <a:xfrm>
              <a:off x="6931164" y="4158406"/>
              <a:ext cx="429007" cy="538707"/>
            </a:xfrm>
            <a:custGeom>
              <a:avLst/>
              <a:gdLst/>
              <a:ahLst/>
              <a:cxnLst/>
              <a:rect l="l" t="t" r="r" b="b"/>
              <a:pathLst>
                <a:path w="429007" h="538707">
                  <a:moveTo>
                    <a:pt x="0" y="0"/>
                  </a:moveTo>
                  <a:lnTo>
                    <a:pt x="429007" y="0"/>
                  </a:lnTo>
                  <a:lnTo>
                    <a:pt x="429007" y="538707"/>
                  </a:lnTo>
                  <a:lnTo>
                    <a:pt x="0" y="5387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noProof="0" dirty="0"/>
            </a:p>
          </p:txBody>
        </p:sp>
        <p:sp>
          <p:nvSpPr>
            <p:cNvPr id="23" name="TextBox 38">
              <a:extLst>
                <a:ext uri="{FF2B5EF4-FFF2-40B4-BE49-F238E27FC236}">
                  <a16:creationId xmlns:a16="http://schemas.microsoft.com/office/drawing/2014/main" id="{4296384F-3F49-43DC-25E5-7E4F1E48FD0E}"/>
                </a:ext>
              </a:extLst>
            </p:cNvPr>
            <p:cNvSpPr txBox="1"/>
            <p:nvPr/>
          </p:nvSpPr>
          <p:spPr>
            <a:xfrm>
              <a:off x="7772258" y="5314102"/>
              <a:ext cx="3229203" cy="1054100"/>
            </a:xfrm>
            <a:prstGeom prst="rect">
              <a:avLst/>
            </a:prstGeom>
          </p:spPr>
          <p:txBody>
            <a:bodyPr lIns="0" tIns="0" rIns="0" bIns="0" rtlCol="0" anchor="t">
              <a:spAutoFit/>
            </a:bodyPr>
            <a:lstStyle/>
            <a:p>
              <a:pPr marL="431801" lvl="1" indent="-215900" algn="ctr">
                <a:lnSpc>
                  <a:spcPts val="2800"/>
                </a:lnSpc>
                <a:buFont typeface="Arial"/>
                <a:buChar char="•"/>
              </a:pPr>
              <a:r>
                <a:rPr lang="en-GB" sz="2000" noProof="0" dirty="0">
                  <a:solidFill>
                    <a:srgbClr val="022A3D"/>
                  </a:solidFill>
                  <a:latin typeface="Open Sans" panose="020B0606030504020204" pitchFamily="34" charset="0"/>
                  <a:ea typeface="Open Sans" panose="020B0606030504020204" pitchFamily="34" charset="0"/>
                  <a:cs typeface="Open Sans" panose="020B0606030504020204" pitchFamily="34" charset="0"/>
                  <a:sym typeface="Inter"/>
                </a:rPr>
                <a:t>Competitive</a:t>
              </a:r>
            </a:p>
            <a:p>
              <a:pPr marL="431801" lvl="1" indent="-215900" algn="ctr">
                <a:lnSpc>
                  <a:spcPts val="2800"/>
                </a:lnSpc>
                <a:buFont typeface="Arial"/>
                <a:buChar char="•"/>
              </a:pPr>
              <a:r>
                <a:rPr lang="en-GB" sz="2000" noProof="0" dirty="0">
                  <a:solidFill>
                    <a:srgbClr val="022A3D"/>
                  </a:solidFill>
                  <a:latin typeface="Open Sans" panose="020B0606030504020204" pitchFamily="34" charset="0"/>
                  <a:ea typeface="Open Sans" panose="020B0606030504020204" pitchFamily="34" charset="0"/>
                  <a:cs typeface="Open Sans" panose="020B0606030504020204" pitchFamily="34" charset="0"/>
                  <a:sym typeface="Inter"/>
                </a:rPr>
                <a:t>Specialisation</a:t>
              </a:r>
            </a:p>
            <a:p>
              <a:pPr marL="431801" lvl="1" indent="-215900" algn="ctr">
                <a:lnSpc>
                  <a:spcPts val="2800"/>
                </a:lnSpc>
                <a:buFont typeface="Arial"/>
                <a:buChar char="•"/>
              </a:pPr>
              <a:r>
                <a:rPr lang="en-GB" sz="2000" noProof="0" dirty="0">
                  <a:solidFill>
                    <a:srgbClr val="022A3D"/>
                  </a:solidFill>
                  <a:latin typeface="Open Sans" panose="020B0606030504020204" pitchFamily="34" charset="0"/>
                  <a:ea typeface="Open Sans" panose="020B0606030504020204" pitchFamily="34" charset="0"/>
                  <a:cs typeface="Open Sans" panose="020B0606030504020204" pitchFamily="34" charset="0"/>
                  <a:sym typeface="Inter"/>
                </a:rPr>
                <a:t>+13 years old</a:t>
              </a:r>
            </a:p>
          </p:txBody>
        </p:sp>
      </p:grpSp>
    </p:spTree>
    <p:extLst>
      <p:ext uri="{BB962C8B-B14F-4D97-AF65-F5344CB8AC3E}">
        <p14:creationId xmlns:p14="http://schemas.microsoft.com/office/powerpoint/2010/main" val="1762657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afe Spaces 4 Everyone logo"/>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3" name="Group 3"/>
          <p:cNvGrpSpPr/>
          <p:nvPr/>
        </p:nvGrpSpPr>
        <p:grpSpPr>
          <a:xfrm>
            <a:off x="1066801" y="3009900"/>
            <a:ext cx="14891668" cy="5807996"/>
            <a:chOff x="0" y="0"/>
            <a:chExt cx="3564428" cy="1242451"/>
          </a:xfrm>
          <a:solidFill>
            <a:schemeClr val="accent4">
              <a:lumMod val="20000"/>
              <a:lumOff val="80000"/>
            </a:schemeClr>
          </a:solidFill>
        </p:grpSpPr>
        <p:sp>
          <p:nvSpPr>
            <p:cNvPr id="4" name="Freeform 4"/>
            <p:cNvSpPr/>
            <p:nvPr/>
          </p:nvSpPr>
          <p:spPr>
            <a:xfrm>
              <a:off x="0" y="0"/>
              <a:ext cx="3564428" cy="1242451"/>
            </a:xfrm>
            <a:custGeom>
              <a:avLst/>
              <a:gdLst/>
              <a:ahLst/>
              <a:cxnLst/>
              <a:rect l="l" t="t" r="r" b="b"/>
              <a:pathLst>
                <a:path w="3564428" h="1242451">
                  <a:moveTo>
                    <a:pt x="29174" y="0"/>
                  </a:moveTo>
                  <a:lnTo>
                    <a:pt x="3535254" y="0"/>
                  </a:lnTo>
                  <a:cubicBezTo>
                    <a:pt x="3551366" y="0"/>
                    <a:pt x="3564428" y="13062"/>
                    <a:pt x="3564428" y="29174"/>
                  </a:cubicBezTo>
                  <a:lnTo>
                    <a:pt x="3564428" y="1213277"/>
                  </a:lnTo>
                  <a:cubicBezTo>
                    <a:pt x="3564428" y="1229389"/>
                    <a:pt x="3551366" y="1242451"/>
                    <a:pt x="3535254" y="1242451"/>
                  </a:cubicBezTo>
                  <a:lnTo>
                    <a:pt x="29174" y="1242451"/>
                  </a:lnTo>
                  <a:cubicBezTo>
                    <a:pt x="13062" y="1242451"/>
                    <a:pt x="0" y="1229389"/>
                    <a:pt x="0" y="1213277"/>
                  </a:cubicBezTo>
                  <a:lnTo>
                    <a:pt x="0" y="29174"/>
                  </a:lnTo>
                  <a:cubicBezTo>
                    <a:pt x="0" y="13062"/>
                    <a:pt x="13062" y="0"/>
                    <a:pt x="29174" y="0"/>
                  </a:cubicBezTo>
                  <a:close/>
                </a:path>
              </a:pathLst>
            </a:custGeom>
            <a:grpFill/>
          </p:spPr>
          <p:txBody>
            <a:bodyPr/>
            <a:lstStyle/>
            <a:p>
              <a:endParaRPr lang="en-GB" noProof="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5" descr="Quote: I never talked about it with anyone. I knew what was happening to me wasn't right, but I never told my parents. I kept it a secret. I don't even remember him threatening me to shut me up. I felt like I was a part of it, like I was also responsible for that act’.&#10;Also, because I didn't confront him, it felt like I was giving him permission.&#10;When I first spoke about this situation as an adult, many years had passed since these events occurred. I was probably encouraged to talk about it because of something that was happening at the time: I saw this man every day with a boy of about 9 years old.&#10;&#10;MALE - ATHLETE&#10;"/>
            <p:cNvSpPr txBox="1"/>
            <p:nvPr/>
          </p:nvSpPr>
          <p:spPr>
            <a:xfrm>
              <a:off x="0" y="-66675"/>
              <a:ext cx="3564428" cy="1309126"/>
            </a:xfrm>
            <a:prstGeom prst="rect">
              <a:avLst/>
            </a:prstGeom>
            <a:grpFill/>
          </p:spPr>
          <p:txBody>
            <a:bodyPr lIns="50800" tIns="50800" rIns="50800" bIns="50800" rtlCol="0" anchor="ctr"/>
            <a:lstStyle/>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I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never talked about it with anyone.</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I knew what was happening to me wasn't right, but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I never told my parents. </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I kept it a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secret.</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I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don't </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even remember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him threatening me</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to</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shut me up</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I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felt like I was a part of it,</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like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I was also responsible for that act’.</a:t>
              </a:r>
            </a:p>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Also, because I didn't confront him,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it felt like I was giving him permission.</a:t>
              </a:r>
            </a:p>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When I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first spoke</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about this situation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as an adult</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many years had passed since these events occurred. I was probably encouraged to talk about it because of something that was happening at the time: I saw this man every day with a boy of about 9 years old.</a:t>
              </a:r>
            </a:p>
            <a:p>
              <a:pPr algn="ctr">
                <a:lnSpc>
                  <a:spcPts val="3639"/>
                </a:lnSpc>
              </a:pPr>
              <a:endPar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endParaRPr>
            </a:p>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MALE - ATHLETE</a:t>
              </a:r>
            </a:p>
            <a:p>
              <a:pPr algn="ctr">
                <a:lnSpc>
                  <a:spcPts val="3639"/>
                </a:lnSpc>
              </a:pPr>
              <a:endPar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endParaRPr>
            </a:p>
          </p:txBody>
        </p:sp>
      </p:grpSp>
      <p:sp>
        <p:nvSpPr>
          <p:cNvPr id="6" name="TextBox 6"/>
          <p:cNvSpPr txBox="1"/>
          <p:nvPr/>
        </p:nvSpPr>
        <p:spPr>
          <a:xfrm>
            <a:off x="170504" y="151559"/>
            <a:ext cx="12781313" cy="676275"/>
          </a:xfrm>
          <a:prstGeom prst="rect">
            <a:avLst/>
          </a:prstGeom>
        </p:spPr>
        <p:txBody>
          <a:bodyPr lIns="0" tIns="0" rIns="0" bIns="0" rtlCol="0" anchor="t">
            <a:spAutoFit/>
          </a:bodyPr>
          <a:lstStyle/>
          <a:p>
            <a:pPr marL="0" lvl="0" indent="0" algn="l">
              <a:lnSpc>
                <a:spcPts val="5399"/>
              </a:lnSpc>
              <a:spcBef>
                <a:spcPct val="0"/>
              </a:spcBef>
            </a:pPr>
            <a:r>
              <a:rPr lang="en-GB" sz="4499" b="1" u="none" strike="noStrike" spc="134" noProof="0">
                <a:solidFill>
                  <a:srgbClr val="287777">
                    <a:alpha val="19608"/>
                  </a:srgbClr>
                </a:solidFill>
                <a:latin typeface="Fira Sans Ultra-Bold"/>
                <a:ea typeface="Fira Sans Ultra-Bold"/>
                <a:cs typeface="Fira Sans Ultra-Bold"/>
                <a:sym typeface="Fira Sans Ultra-Bold"/>
              </a:rPr>
              <a:t>VIOLENCE IN SPORT</a:t>
            </a:r>
          </a:p>
        </p:txBody>
      </p:sp>
      <p:grpSp>
        <p:nvGrpSpPr>
          <p:cNvPr id="7" name="Group 7"/>
          <p:cNvGrpSpPr/>
          <p:nvPr/>
        </p:nvGrpSpPr>
        <p:grpSpPr>
          <a:xfrm>
            <a:off x="580855" y="1380206"/>
            <a:ext cx="9538214" cy="789108"/>
            <a:chOff x="0" y="0"/>
            <a:chExt cx="12717619" cy="1052144"/>
          </a:xfrm>
        </p:grpSpPr>
        <p:sp>
          <p:nvSpPr>
            <p:cNvPr id="8" name="Freeform 8">
              <a:extLst>
                <a:ext uri="{C183D7F6-B498-43B3-948B-1728B52AA6E4}">
                  <adec:decorative xmlns:adec="http://schemas.microsoft.com/office/drawing/2017/decorative" val="1"/>
                </a:ext>
              </a:extLst>
            </p:cNvPr>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9" name="TextBox 9" descr="DISCLOSING THE SITUATION&#10;"/>
            <p:cNvSpPr txBox="1"/>
            <p:nvPr/>
          </p:nvSpPr>
          <p:spPr>
            <a:xfrm>
              <a:off x="1675341" y="0"/>
              <a:ext cx="11042278" cy="911360"/>
            </a:xfrm>
            <a:prstGeom prst="rect">
              <a:avLst/>
            </a:prstGeom>
          </p:spPr>
          <p:txBody>
            <a:bodyPr lIns="0" tIns="0" rIns="0" bIns="0" rtlCol="0" anchor="t">
              <a:spAutoFit/>
            </a:bodyPr>
            <a:lstStyle/>
            <a:p>
              <a:pPr algn="l">
                <a:lnSpc>
                  <a:spcPts val="5458"/>
                </a:lnSpc>
              </a:pPr>
              <a:r>
                <a:rPr lang="en-GB" sz="4548" b="1" spc="136" noProof="0" dirty="0">
                  <a:solidFill>
                    <a:srgbClr val="000000"/>
                  </a:solidFill>
                  <a:latin typeface="Fira Sans Ultra-Bold"/>
                  <a:ea typeface="Fira Sans Ultra-Bold"/>
                  <a:cs typeface="Fira Sans Ultra-Bold"/>
                  <a:sym typeface="Fira Sans Ultra-Bold"/>
                </a:rPr>
                <a:t>DISCLOSING THE SITUATION</a:t>
              </a:r>
              <a:endParaRPr lang="en-GB" sz="4548" b="1" spc="136" noProof="0" dirty="0">
                <a:solidFill>
                  <a:srgbClr val="287777"/>
                </a:solidFill>
                <a:latin typeface="Fira Sans Ultra-Bold"/>
                <a:ea typeface="Fira Sans Ultra-Bold"/>
                <a:cs typeface="Fira Sans Ultra-Bold"/>
                <a:sym typeface="Fira Sans Ultra-Bold"/>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afe Spaces 4 Everyone logo"/>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3" name="Group 3"/>
          <p:cNvGrpSpPr/>
          <p:nvPr/>
        </p:nvGrpSpPr>
        <p:grpSpPr>
          <a:xfrm>
            <a:off x="580855" y="2970355"/>
            <a:ext cx="16105161" cy="6940140"/>
            <a:chOff x="0" y="0"/>
            <a:chExt cx="4241688" cy="1827856"/>
          </a:xfrm>
        </p:grpSpPr>
        <p:sp>
          <p:nvSpPr>
            <p:cNvPr id="4" name="Freeform 4"/>
            <p:cNvSpPr/>
            <p:nvPr/>
          </p:nvSpPr>
          <p:spPr>
            <a:xfrm>
              <a:off x="0" y="0"/>
              <a:ext cx="4241688" cy="1827856"/>
            </a:xfrm>
            <a:custGeom>
              <a:avLst/>
              <a:gdLst/>
              <a:ahLst/>
              <a:cxnLst/>
              <a:rect l="l" t="t" r="r" b="b"/>
              <a:pathLst>
                <a:path w="4241688" h="1827856">
                  <a:moveTo>
                    <a:pt x="24516" y="0"/>
                  </a:moveTo>
                  <a:lnTo>
                    <a:pt x="4217172" y="0"/>
                  </a:lnTo>
                  <a:cubicBezTo>
                    <a:pt x="4230712" y="0"/>
                    <a:pt x="4241688" y="10976"/>
                    <a:pt x="4241688" y="24516"/>
                  </a:cubicBezTo>
                  <a:lnTo>
                    <a:pt x="4241688" y="1803340"/>
                  </a:lnTo>
                  <a:cubicBezTo>
                    <a:pt x="4241688" y="1816879"/>
                    <a:pt x="4230712" y="1827856"/>
                    <a:pt x="4217172" y="1827856"/>
                  </a:cubicBezTo>
                  <a:lnTo>
                    <a:pt x="24516" y="1827856"/>
                  </a:lnTo>
                  <a:cubicBezTo>
                    <a:pt x="10976" y="1827856"/>
                    <a:pt x="0" y="1816879"/>
                    <a:pt x="0" y="1803340"/>
                  </a:cubicBezTo>
                  <a:lnTo>
                    <a:pt x="0" y="24516"/>
                  </a:lnTo>
                  <a:cubicBezTo>
                    <a:pt x="0" y="10976"/>
                    <a:pt x="10976" y="0"/>
                    <a:pt x="24516" y="0"/>
                  </a:cubicBezTo>
                  <a:close/>
                </a:path>
              </a:pathLst>
            </a:custGeom>
            <a:solidFill>
              <a:srgbClr val="D6F7F8"/>
            </a:solidFill>
          </p:spPr>
          <p:txBody>
            <a:bodyPr/>
            <a:lstStyle/>
            <a:p>
              <a:endParaRPr lang="en-GB" noProof="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5" descr="Quote:  When I was 20 years old, that was the moment when it clicked. We were watching a documentary, where they were showing yet another case of abuse, and my mother made a comment like, ‘why don't you report it? And at that moment I told her, ‘because maybe she doesn't feel like it or she's not ready’. We prolonged that conversation centred on that subject. And all of a sudden, I said, ‘Wow, I've lived through that!&#10;After this moment, we understood the reason for my depressions. Today, my mind is still blocked, I can't remember anything about that moment. What happened to me personally was a kind of amnesia. &#10;&#10;When I told it I had that feeling of when you want to tell someone something and you wait for the perfect moment... but those moments don't come, you have to force them, it's not a natural thing. In the end the situation is tense, although I had and have a very close relationship with my parents, I was afraid. I told it a little on the surface. But telling it is the way to be able to work on it.&#10;&#10;FEMALE ATHLETE&#10;"/>
            <p:cNvSpPr txBox="1"/>
            <p:nvPr/>
          </p:nvSpPr>
          <p:spPr>
            <a:xfrm>
              <a:off x="0" y="-66675"/>
              <a:ext cx="4241688" cy="1894531"/>
            </a:xfrm>
            <a:prstGeom prst="rect">
              <a:avLst/>
            </a:prstGeom>
            <a:solidFill>
              <a:schemeClr val="accent4">
                <a:lumMod val="20000"/>
                <a:lumOff val="80000"/>
              </a:schemeClr>
            </a:solidFill>
          </p:spPr>
          <p:txBody>
            <a:bodyPr lIns="50800" tIns="50800" rIns="50800" bIns="50800" rtlCol="0" anchor="ctr"/>
            <a:lstStyle/>
            <a:p>
              <a:pPr algn="ctr">
                <a:lnSpc>
                  <a:spcPts val="3639"/>
                </a:lnSpc>
              </a:pP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 </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When I was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20 years old</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that was the moment when it clicked. We were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watching a documentary</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where they were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showing</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yet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another case of abuse,</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and my mother made a comment like, ‘why don't you report it? And at that moment I told her, ‘because maybe she doesn't feel like it or she's not ready’. We prolonged that conversation centred on that subject. And all of a sudden, I said,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‘Wow, I've lived through that!</a:t>
              </a:r>
            </a:p>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After this moment, we understood the reason for my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depressions</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Today, my mind is still blocked</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I can't remember anything about that moment. What happened to me personally was a kind of amnesia. </a:t>
              </a:r>
            </a:p>
            <a:p>
              <a:pPr algn="ctr">
                <a:lnSpc>
                  <a:spcPts val="3639"/>
                </a:lnSpc>
              </a:pPr>
              <a:endPar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endParaRPr>
            </a:p>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When I told it I had that feeling of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when you want to tell someone something and you wait for the perfect moment</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but those moments don't come,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you have to force them</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it's not a natural thing. In the end the situation is tense,</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 although I had and have a very close relationship with my parents, I was afraid.</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I told it a little on the surface.</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 But telling it is the way to be able to work on it.</a:t>
              </a:r>
            </a:p>
            <a:p>
              <a:pPr algn="ctr">
                <a:lnSpc>
                  <a:spcPts val="3639"/>
                </a:lnSpc>
              </a:pPr>
              <a:endParaRPr lang="en-GB" sz="2599" b="1" u="sng"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endParaRPr>
            </a:p>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FEMALE </a:t>
              </a:r>
              <a:r>
                <a:rPr lang="en-GB" sz="2599"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ATHLETE</a:t>
              </a:r>
              <a:endPar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endParaRPr>
            </a:p>
          </p:txBody>
        </p:sp>
      </p:grpSp>
      <p:sp>
        <p:nvSpPr>
          <p:cNvPr id="6" name="TextBox 6"/>
          <p:cNvSpPr txBox="1"/>
          <p:nvPr/>
        </p:nvSpPr>
        <p:spPr>
          <a:xfrm>
            <a:off x="170504" y="151559"/>
            <a:ext cx="12781313" cy="676275"/>
          </a:xfrm>
          <a:prstGeom prst="rect">
            <a:avLst/>
          </a:prstGeom>
        </p:spPr>
        <p:txBody>
          <a:bodyPr lIns="0" tIns="0" rIns="0" bIns="0" rtlCol="0" anchor="t">
            <a:spAutoFit/>
          </a:bodyPr>
          <a:lstStyle/>
          <a:p>
            <a:pPr marL="0" lvl="0" indent="0" algn="l">
              <a:lnSpc>
                <a:spcPts val="5399"/>
              </a:lnSpc>
              <a:spcBef>
                <a:spcPct val="0"/>
              </a:spcBef>
            </a:pPr>
            <a:r>
              <a:rPr lang="en-GB" sz="4499" b="1" u="none" strike="noStrike" spc="134" noProof="0">
                <a:solidFill>
                  <a:srgbClr val="287777">
                    <a:alpha val="19608"/>
                  </a:srgbClr>
                </a:solidFill>
                <a:latin typeface="Fira Sans Ultra-Bold"/>
                <a:ea typeface="Fira Sans Ultra-Bold"/>
                <a:cs typeface="Fira Sans Ultra-Bold"/>
                <a:sym typeface="Fira Sans Ultra-Bold"/>
              </a:rPr>
              <a:t>VIOLENCE IN SPORT</a:t>
            </a:r>
          </a:p>
        </p:txBody>
      </p:sp>
      <p:grpSp>
        <p:nvGrpSpPr>
          <p:cNvPr id="7" name="Group 7"/>
          <p:cNvGrpSpPr/>
          <p:nvPr/>
        </p:nvGrpSpPr>
        <p:grpSpPr>
          <a:xfrm>
            <a:off x="580855" y="1380206"/>
            <a:ext cx="9538214" cy="789108"/>
            <a:chOff x="0" y="0"/>
            <a:chExt cx="12717619" cy="1052144"/>
          </a:xfrm>
        </p:grpSpPr>
        <p:sp>
          <p:nvSpPr>
            <p:cNvPr id="8" name="Freeform 8">
              <a:extLst>
                <a:ext uri="{C183D7F6-B498-43B3-948B-1728B52AA6E4}">
                  <adec:decorative xmlns:adec="http://schemas.microsoft.com/office/drawing/2017/decorative" val="1"/>
                </a:ext>
              </a:extLst>
            </p:cNvPr>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9" name="TextBox 9" descr="DISCLOSING THE SITUATION&#10;"/>
            <p:cNvSpPr txBox="1"/>
            <p:nvPr/>
          </p:nvSpPr>
          <p:spPr>
            <a:xfrm>
              <a:off x="1675341" y="0"/>
              <a:ext cx="11042278" cy="911360"/>
            </a:xfrm>
            <a:prstGeom prst="rect">
              <a:avLst/>
            </a:prstGeom>
          </p:spPr>
          <p:txBody>
            <a:bodyPr lIns="0" tIns="0" rIns="0" bIns="0" rtlCol="0" anchor="t">
              <a:spAutoFit/>
            </a:bodyPr>
            <a:lstStyle/>
            <a:p>
              <a:pPr algn="l">
                <a:lnSpc>
                  <a:spcPts val="5458"/>
                </a:lnSpc>
              </a:pPr>
              <a:r>
                <a:rPr lang="en-GB" sz="4548" b="1" spc="136" noProof="0" dirty="0">
                  <a:solidFill>
                    <a:srgbClr val="000000"/>
                  </a:solidFill>
                  <a:latin typeface="Fira Sans Ultra-Bold"/>
                  <a:ea typeface="Fira Sans Ultra-Bold"/>
                  <a:cs typeface="Fira Sans Ultra-Bold"/>
                  <a:sym typeface="Fira Sans Ultra-Bold"/>
                </a:rPr>
                <a:t>DISCLOSING THE SITUATION</a:t>
              </a:r>
              <a:endParaRPr lang="en-GB" sz="4548" b="1" spc="136" noProof="0" dirty="0">
                <a:solidFill>
                  <a:srgbClr val="287777"/>
                </a:solidFill>
                <a:latin typeface="Fira Sans Ultra-Bold"/>
                <a:ea typeface="Fira Sans Ultra-Bold"/>
                <a:cs typeface="Fira Sans Ultra-Bold"/>
                <a:sym typeface="Fira Sans Ultra-Bold"/>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afe Spaces 4 Everyone logo"/>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3" name="Group 3"/>
          <p:cNvGrpSpPr/>
          <p:nvPr/>
        </p:nvGrpSpPr>
        <p:grpSpPr>
          <a:xfrm>
            <a:off x="808563" y="3304256"/>
            <a:ext cx="16678445" cy="5382723"/>
            <a:chOff x="0" y="0"/>
            <a:chExt cx="4392677" cy="1417672"/>
          </a:xfrm>
          <a:solidFill>
            <a:schemeClr val="accent4">
              <a:lumMod val="20000"/>
              <a:lumOff val="80000"/>
            </a:schemeClr>
          </a:solidFill>
        </p:grpSpPr>
        <p:sp>
          <p:nvSpPr>
            <p:cNvPr id="4" name="Freeform 4"/>
            <p:cNvSpPr/>
            <p:nvPr/>
          </p:nvSpPr>
          <p:spPr>
            <a:xfrm>
              <a:off x="0" y="0"/>
              <a:ext cx="4392677" cy="1417672"/>
            </a:xfrm>
            <a:custGeom>
              <a:avLst/>
              <a:gdLst/>
              <a:ahLst/>
              <a:cxnLst/>
              <a:rect l="l" t="t" r="r" b="b"/>
              <a:pathLst>
                <a:path w="4392677" h="1417672">
                  <a:moveTo>
                    <a:pt x="23674" y="0"/>
                  </a:moveTo>
                  <a:lnTo>
                    <a:pt x="4369003" y="0"/>
                  </a:lnTo>
                  <a:cubicBezTo>
                    <a:pt x="4375282" y="0"/>
                    <a:pt x="4381304" y="2494"/>
                    <a:pt x="4385743" y="6934"/>
                  </a:cubicBezTo>
                  <a:cubicBezTo>
                    <a:pt x="4390183" y="11373"/>
                    <a:pt x="4392677" y="17395"/>
                    <a:pt x="4392677" y="23674"/>
                  </a:cubicBezTo>
                  <a:lnTo>
                    <a:pt x="4392677" y="1393999"/>
                  </a:lnTo>
                  <a:cubicBezTo>
                    <a:pt x="4392677" y="1407073"/>
                    <a:pt x="4382078" y="1417672"/>
                    <a:pt x="4369003" y="1417672"/>
                  </a:cubicBezTo>
                  <a:lnTo>
                    <a:pt x="23674" y="1417672"/>
                  </a:lnTo>
                  <a:cubicBezTo>
                    <a:pt x="17395" y="1417672"/>
                    <a:pt x="11373" y="1415178"/>
                    <a:pt x="6934" y="1410738"/>
                  </a:cubicBezTo>
                  <a:cubicBezTo>
                    <a:pt x="2494" y="1406299"/>
                    <a:pt x="0" y="1400277"/>
                    <a:pt x="0" y="1393999"/>
                  </a:cubicBezTo>
                  <a:lnTo>
                    <a:pt x="0" y="23674"/>
                  </a:lnTo>
                  <a:cubicBezTo>
                    <a:pt x="0" y="10599"/>
                    <a:pt x="10599" y="0"/>
                    <a:pt x="23674" y="0"/>
                  </a:cubicBezTo>
                  <a:close/>
                </a:path>
              </a:pathLst>
            </a:custGeom>
            <a:grpFill/>
          </p:spPr>
          <p:txBody>
            <a:bodyPr/>
            <a:lstStyle/>
            <a:p>
              <a:endParaRPr lang="en-GB" noProof="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5" descr="Quote: I didn't talk to anyone about what happened to me until I was an adult. It wasn't until I joined the club I'm in now that I decided to talk about it. It was probably because we talked a lot about all these things. In one of those moments when we were sharing our experiences, I was encouraged and decided to share mine.&#10;We have all had similar experiences and it helps us to share them with each other. Being of age and seeing other underage players still suffering from these situations also made us talk more about the issue.&#10;I think at the time I was not aware of what was happening to me.&#10;&#10;FEMALE ATHLETE&#10;"/>
            <p:cNvSpPr txBox="1"/>
            <p:nvPr/>
          </p:nvSpPr>
          <p:spPr>
            <a:xfrm>
              <a:off x="0" y="-66675"/>
              <a:ext cx="4392677" cy="1484347"/>
            </a:xfrm>
            <a:prstGeom prst="rect">
              <a:avLst/>
            </a:prstGeom>
            <a:grpFill/>
          </p:spPr>
          <p:txBody>
            <a:bodyPr lIns="50800" tIns="50800" rIns="50800" bIns="50800" rtlCol="0" anchor="ctr"/>
            <a:lstStyle/>
            <a:p>
              <a:pPr algn="ctr">
                <a:lnSpc>
                  <a:spcPts val="3639"/>
                </a:lnSpc>
              </a:pP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I didn't talk to anyone </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about what happened to me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until I was an adult.</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It wasn't until I</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 joined the club</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I'm in now that I decided to talk about it. It was probably </a:t>
              </a: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because we talked a lot about all these things</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In one of those moments when we were sharing our experiences, I was encouraged and decided to share mine.</a:t>
              </a:r>
            </a:p>
            <a:p>
              <a:pPr algn="ctr">
                <a:lnSpc>
                  <a:spcPts val="3639"/>
                </a:lnSpc>
              </a:pP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We have all had similar experiences and it helps us to share them with each other</a:t>
              </a: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 Being of age and seeing other underage players still suffering from these situations also made us talk more about the issue.</a:t>
              </a:r>
            </a:p>
            <a:p>
              <a:pPr algn="ctr">
                <a:lnSpc>
                  <a:spcPts val="3639"/>
                </a:lnSpc>
              </a:pPr>
              <a:r>
                <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rPr>
                <a:t>I think at the time I was not aware of what was happening to me.</a:t>
              </a:r>
            </a:p>
            <a:p>
              <a:pPr algn="ctr">
                <a:lnSpc>
                  <a:spcPts val="3639"/>
                </a:lnSpc>
              </a:pPr>
              <a:endParaRPr lang="en-GB" sz="2599" b="1"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Bold"/>
              </a:endParaRPr>
            </a:p>
            <a:p>
              <a:pPr algn="ctr">
                <a:lnSpc>
                  <a:spcPts val="3639"/>
                </a:lnSpc>
              </a:pPr>
              <a:r>
                <a:rPr lang="en-GB" sz="2599" noProof="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mo"/>
                </a:rPr>
                <a:t>FEMALE ATHLETE</a:t>
              </a:r>
            </a:p>
          </p:txBody>
        </p:sp>
      </p:grpSp>
      <p:sp>
        <p:nvSpPr>
          <p:cNvPr id="6" name="TextBox 6"/>
          <p:cNvSpPr txBox="1"/>
          <p:nvPr/>
        </p:nvSpPr>
        <p:spPr>
          <a:xfrm>
            <a:off x="170504" y="151559"/>
            <a:ext cx="12781313" cy="676275"/>
          </a:xfrm>
          <a:prstGeom prst="rect">
            <a:avLst/>
          </a:prstGeom>
        </p:spPr>
        <p:txBody>
          <a:bodyPr lIns="0" tIns="0" rIns="0" bIns="0" rtlCol="0" anchor="t">
            <a:spAutoFit/>
          </a:bodyPr>
          <a:lstStyle/>
          <a:p>
            <a:pPr marL="0" lvl="0" indent="0" algn="l">
              <a:lnSpc>
                <a:spcPts val="5399"/>
              </a:lnSpc>
              <a:spcBef>
                <a:spcPct val="0"/>
              </a:spcBef>
            </a:pPr>
            <a:r>
              <a:rPr lang="en-GB" sz="4499" b="1" u="none" strike="noStrike" spc="134" noProof="0">
                <a:solidFill>
                  <a:srgbClr val="287777">
                    <a:alpha val="19608"/>
                  </a:srgbClr>
                </a:solidFill>
                <a:latin typeface="Fira Sans Ultra-Bold"/>
                <a:ea typeface="Fira Sans Ultra-Bold"/>
                <a:cs typeface="Fira Sans Ultra-Bold"/>
                <a:sym typeface="Fira Sans Ultra-Bold"/>
              </a:rPr>
              <a:t>VIOLENCE IN SPORT</a:t>
            </a:r>
          </a:p>
        </p:txBody>
      </p:sp>
      <p:grpSp>
        <p:nvGrpSpPr>
          <p:cNvPr id="7" name="Group 7">
            <a:extLst>
              <a:ext uri="{C183D7F6-B498-43B3-948B-1728B52AA6E4}">
                <adec:decorative xmlns:adec="http://schemas.microsoft.com/office/drawing/2017/decorative" val="1"/>
              </a:ext>
            </a:extLst>
          </p:cNvPr>
          <p:cNvGrpSpPr/>
          <p:nvPr/>
        </p:nvGrpSpPr>
        <p:grpSpPr>
          <a:xfrm>
            <a:off x="580855" y="1380206"/>
            <a:ext cx="9538214" cy="789108"/>
            <a:chOff x="0" y="0"/>
            <a:chExt cx="12717619" cy="1052144"/>
          </a:xfrm>
        </p:grpSpPr>
        <p:sp>
          <p:nvSpPr>
            <p:cNvPr id="8" name="Freeform 8"/>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9" name="TextBox 9" descr="DISCLOSE THE SITUATION&#10;"/>
            <p:cNvSpPr txBox="1"/>
            <p:nvPr/>
          </p:nvSpPr>
          <p:spPr>
            <a:xfrm>
              <a:off x="1675341" y="0"/>
              <a:ext cx="11042278" cy="911360"/>
            </a:xfrm>
            <a:prstGeom prst="rect">
              <a:avLst/>
            </a:prstGeom>
          </p:spPr>
          <p:txBody>
            <a:bodyPr lIns="0" tIns="0" rIns="0" bIns="0" rtlCol="0" anchor="t">
              <a:spAutoFit/>
            </a:bodyPr>
            <a:lstStyle/>
            <a:p>
              <a:pPr algn="l">
                <a:lnSpc>
                  <a:spcPts val="5458"/>
                </a:lnSpc>
              </a:pPr>
              <a:r>
                <a:rPr lang="en-GB" sz="4548" b="1" spc="136" noProof="0" dirty="0">
                  <a:solidFill>
                    <a:srgbClr val="000000"/>
                  </a:solidFill>
                  <a:latin typeface="Fira Sans Ultra-Bold"/>
                  <a:ea typeface="Fira Sans Ultra-Bold"/>
                  <a:cs typeface="Fira Sans Ultra-Bold"/>
                  <a:sym typeface="Fira Sans Ultra-Bold"/>
                </a:rPr>
                <a:t>DISCLOSING THE SITUATION</a:t>
              </a:r>
              <a:endParaRPr lang="en-GB" sz="4548" b="1" spc="136" noProof="0" dirty="0">
                <a:solidFill>
                  <a:srgbClr val="287777"/>
                </a:solidFill>
                <a:latin typeface="Fira Sans Ultra-Bold"/>
                <a:ea typeface="Fira Sans Ultra-Bold"/>
                <a:cs typeface="Fira Sans Ultra-Bold"/>
                <a:sym typeface="Fira Sans Ultra-Bold"/>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FCF5D-D62B-0400-327D-439473F6F24E}"/>
            </a:ext>
          </a:extLst>
        </p:cNvPr>
        <p:cNvGrpSpPr/>
        <p:nvPr/>
      </p:nvGrpSpPr>
      <p:grpSpPr>
        <a:xfrm>
          <a:off x="0" y="0"/>
          <a:ext cx="0" cy="0"/>
          <a:chOff x="0" y="0"/>
          <a:chExt cx="0" cy="0"/>
        </a:xfrm>
      </p:grpSpPr>
      <p:sp>
        <p:nvSpPr>
          <p:cNvPr id="2" name="Freeform 2" descr="Safe Spaces 4 Everyone logo">
            <a:extLst>
              <a:ext uri="{FF2B5EF4-FFF2-40B4-BE49-F238E27FC236}">
                <a16:creationId xmlns:a16="http://schemas.microsoft.com/office/drawing/2014/main" id="{3878E770-0776-791A-80A0-DB2F4696631D}"/>
              </a:ext>
            </a:extLst>
          </p:cNvPr>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6" name="Group 6">
            <a:extLst>
              <a:ext uri="{FF2B5EF4-FFF2-40B4-BE49-F238E27FC236}">
                <a16:creationId xmlns:a16="http://schemas.microsoft.com/office/drawing/2014/main" id="{8FD9812E-A3EF-8CBF-C6EB-06D5244BD48F}"/>
              </a:ext>
              <a:ext uri="{C183D7F6-B498-43B3-948B-1728B52AA6E4}">
                <adec:decorative xmlns:adec="http://schemas.microsoft.com/office/drawing/2017/decorative" val="1"/>
              </a:ext>
            </a:extLst>
          </p:cNvPr>
          <p:cNvGrpSpPr/>
          <p:nvPr/>
        </p:nvGrpSpPr>
        <p:grpSpPr>
          <a:xfrm>
            <a:off x="580855" y="1380206"/>
            <a:ext cx="9538214" cy="789108"/>
            <a:chOff x="0" y="0"/>
            <a:chExt cx="12717619" cy="1052144"/>
          </a:xfrm>
        </p:grpSpPr>
        <p:sp>
          <p:nvSpPr>
            <p:cNvPr id="7" name="Freeform 7">
              <a:extLst>
                <a:ext uri="{FF2B5EF4-FFF2-40B4-BE49-F238E27FC236}">
                  <a16:creationId xmlns:a16="http://schemas.microsoft.com/office/drawing/2014/main" id="{EBA6F3A1-B0FF-3711-0CB9-4DA7B75B70CF}"/>
                </a:ext>
              </a:extLst>
            </p:cNvPr>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8" name="TextBox 8" descr="DISCLOSING THE SITUATION&#10;">
              <a:extLst>
                <a:ext uri="{FF2B5EF4-FFF2-40B4-BE49-F238E27FC236}">
                  <a16:creationId xmlns:a16="http://schemas.microsoft.com/office/drawing/2014/main" id="{72565322-AC0B-03F9-F371-123A8B6FF2A2}"/>
                </a:ext>
              </a:extLst>
            </p:cNvPr>
            <p:cNvSpPr txBox="1"/>
            <p:nvPr/>
          </p:nvSpPr>
          <p:spPr>
            <a:xfrm>
              <a:off x="1675341" y="0"/>
              <a:ext cx="11042278" cy="911360"/>
            </a:xfrm>
            <a:prstGeom prst="rect">
              <a:avLst/>
            </a:prstGeom>
          </p:spPr>
          <p:txBody>
            <a:bodyPr lIns="0" tIns="0" rIns="0" bIns="0" rtlCol="0" anchor="t">
              <a:spAutoFit/>
            </a:bodyPr>
            <a:lstStyle/>
            <a:p>
              <a:pPr algn="l">
                <a:lnSpc>
                  <a:spcPts val="5458"/>
                </a:lnSpc>
              </a:pPr>
              <a:r>
                <a:rPr lang="en-GB" sz="4548" b="1" spc="136" noProof="0" dirty="0">
                  <a:solidFill>
                    <a:srgbClr val="000000"/>
                  </a:solidFill>
                  <a:latin typeface="Fira Sans Ultra-Bold"/>
                  <a:ea typeface="Fira Sans Ultra-Bold"/>
                  <a:cs typeface="Fira Sans Ultra-Bold"/>
                  <a:sym typeface="Fira Sans Ultra-Bold"/>
                </a:rPr>
                <a:t>DISCLOSING THE SITUATION</a:t>
              </a:r>
              <a:endParaRPr lang="en-GB" sz="4548" b="1" spc="136" noProof="0" dirty="0">
                <a:solidFill>
                  <a:srgbClr val="287777"/>
                </a:solidFill>
                <a:latin typeface="Fira Sans Ultra-Bold"/>
                <a:ea typeface="Fira Sans Ultra-Bold"/>
                <a:cs typeface="Fira Sans Ultra-Bold"/>
                <a:sym typeface="Fira Sans Ultra-Bold"/>
              </a:endParaRPr>
            </a:p>
          </p:txBody>
        </p:sp>
      </p:grpSp>
      <p:sp>
        <p:nvSpPr>
          <p:cNvPr id="9" name="TextBox 9">
            <a:extLst>
              <a:ext uri="{FF2B5EF4-FFF2-40B4-BE49-F238E27FC236}">
                <a16:creationId xmlns:a16="http://schemas.microsoft.com/office/drawing/2014/main" id="{C6351769-50DA-2483-DC4E-1934AFC30CB9}"/>
              </a:ext>
            </a:extLst>
          </p:cNvPr>
          <p:cNvSpPr txBox="1"/>
          <p:nvPr/>
        </p:nvSpPr>
        <p:spPr>
          <a:xfrm>
            <a:off x="170504" y="151559"/>
            <a:ext cx="12781313" cy="676275"/>
          </a:xfrm>
          <a:prstGeom prst="rect">
            <a:avLst/>
          </a:prstGeom>
        </p:spPr>
        <p:txBody>
          <a:bodyPr lIns="0" tIns="0" rIns="0" bIns="0" rtlCol="0" anchor="t">
            <a:spAutoFit/>
          </a:bodyPr>
          <a:lstStyle/>
          <a:p>
            <a:pPr marL="0" lvl="0" indent="0" algn="l">
              <a:lnSpc>
                <a:spcPts val="5399"/>
              </a:lnSpc>
              <a:spcBef>
                <a:spcPct val="0"/>
              </a:spcBef>
            </a:pPr>
            <a:r>
              <a:rPr lang="en-GB" sz="4499" b="1" u="none" strike="noStrike" spc="134" noProof="0">
                <a:solidFill>
                  <a:srgbClr val="287777">
                    <a:alpha val="19608"/>
                  </a:srgbClr>
                </a:solidFill>
                <a:latin typeface="Fira Sans Ultra-Bold"/>
                <a:ea typeface="Fira Sans Ultra-Bold"/>
                <a:cs typeface="Fira Sans Ultra-Bold"/>
                <a:sym typeface="Fira Sans Ultra-Bold"/>
              </a:rPr>
              <a:t>VIOLENCE IN SPORT</a:t>
            </a:r>
          </a:p>
        </p:txBody>
      </p:sp>
      <p:grpSp>
        <p:nvGrpSpPr>
          <p:cNvPr id="3" name="Group 10">
            <a:extLst>
              <a:ext uri="{FF2B5EF4-FFF2-40B4-BE49-F238E27FC236}">
                <a16:creationId xmlns:a16="http://schemas.microsoft.com/office/drawing/2014/main" id="{23787447-6874-DDEC-C20A-9B40BCDE6DD2}"/>
              </a:ext>
            </a:extLst>
          </p:cNvPr>
          <p:cNvGrpSpPr/>
          <p:nvPr/>
        </p:nvGrpSpPr>
        <p:grpSpPr>
          <a:xfrm>
            <a:off x="10420976" y="811744"/>
            <a:ext cx="5080962" cy="1136923"/>
            <a:chOff x="25707" y="25707"/>
            <a:chExt cx="6774617" cy="1515897"/>
          </a:xfrm>
        </p:grpSpPr>
        <p:grpSp>
          <p:nvGrpSpPr>
            <p:cNvPr id="4" name="Group 11">
              <a:extLst>
                <a:ext uri="{FF2B5EF4-FFF2-40B4-BE49-F238E27FC236}">
                  <a16:creationId xmlns:a16="http://schemas.microsoft.com/office/drawing/2014/main" id="{D4724354-D9DC-AA4B-F781-F7C08107C055}"/>
                </a:ext>
              </a:extLst>
            </p:cNvPr>
            <p:cNvGrpSpPr/>
            <p:nvPr/>
          </p:nvGrpSpPr>
          <p:grpSpPr>
            <a:xfrm rot="-5400000">
              <a:off x="3178859" y="-2213041"/>
              <a:ext cx="1249534" cy="5993396"/>
              <a:chOff x="-1" y="-47625"/>
              <a:chExt cx="660401" cy="3167618"/>
            </a:xfrm>
          </p:grpSpPr>
          <p:sp>
            <p:nvSpPr>
              <p:cNvPr id="17" name="Freeform 12">
                <a:extLst>
                  <a:ext uri="{FF2B5EF4-FFF2-40B4-BE49-F238E27FC236}">
                    <a16:creationId xmlns:a16="http://schemas.microsoft.com/office/drawing/2014/main" id="{A871617D-CA43-8EE4-8929-70E2ABD716D5}"/>
                  </a:ext>
                </a:extLst>
              </p:cNvPr>
              <p:cNvSpPr/>
              <p:nvPr/>
            </p:nvSpPr>
            <p:spPr>
              <a:xfrm>
                <a:off x="0" y="0"/>
                <a:ext cx="660400" cy="3119992"/>
              </a:xfrm>
              <a:custGeom>
                <a:avLst/>
                <a:gdLst/>
                <a:ahLst/>
                <a:cxnLst/>
                <a:rect l="l" t="t" r="r" b="b"/>
                <a:pathLst>
                  <a:path w="660400" h="3119992">
                    <a:moveTo>
                      <a:pt x="220252" y="3100923"/>
                    </a:moveTo>
                    <a:cubicBezTo>
                      <a:pt x="254109" y="3112436"/>
                      <a:pt x="292600" y="3119992"/>
                      <a:pt x="330378" y="3119992"/>
                    </a:cubicBezTo>
                    <a:cubicBezTo>
                      <a:pt x="368157" y="3119992"/>
                      <a:pt x="404509" y="3113515"/>
                      <a:pt x="438009" y="3102001"/>
                    </a:cubicBezTo>
                    <a:cubicBezTo>
                      <a:pt x="438723" y="3101641"/>
                      <a:pt x="439435" y="3101641"/>
                      <a:pt x="440148" y="3101282"/>
                    </a:cubicBezTo>
                    <a:cubicBezTo>
                      <a:pt x="565955" y="3055227"/>
                      <a:pt x="658618" y="2933613"/>
                      <a:pt x="660400" y="2740240"/>
                    </a:cubicBezTo>
                    <a:lnTo>
                      <a:pt x="660400" y="0"/>
                    </a:lnTo>
                    <a:lnTo>
                      <a:pt x="0" y="0"/>
                    </a:lnTo>
                    <a:lnTo>
                      <a:pt x="0" y="2738207"/>
                    </a:lnTo>
                    <a:cubicBezTo>
                      <a:pt x="1782" y="2934332"/>
                      <a:pt x="93019" y="3055947"/>
                      <a:pt x="220252" y="3100923"/>
                    </a:cubicBezTo>
                    <a:close/>
                  </a:path>
                </a:pathLst>
              </a:custGeom>
              <a:solidFill>
                <a:srgbClr val="DFDFDF"/>
              </a:solidFill>
            </p:spPr>
            <p:txBody>
              <a:bodyPr/>
              <a:lstStyle/>
              <a:p>
                <a:endParaRPr lang="en-GB" noProof="0"/>
              </a:p>
            </p:txBody>
          </p:sp>
          <p:sp>
            <p:nvSpPr>
              <p:cNvPr id="18" name="TextBox 13">
                <a:extLst>
                  <a:ext uri="{FF2B5EF4-FFF2-40B4-BE49-F238E27FC236}">
                    <a16:creationId xmlns:a16="http://schemas.microsoft.com/office/drawing/2014/main" id="{10D6EC0F-C626-ADF0-E772-7869AA7C0D8A}"/>
                  </a:ext>
                </a:extLst>
              </p:cNvPr>
              <p:cNvSpPr txBox="1"/>
              <p:nvPr/>
            </p:nvSpPr>
            <p:spPr>
              <a:xfrm>
                <a:off x="0" y="-47625"/>
                <a:ext cx="660400" cy="3040617"/>
              </a:xfrm>
              <a:prstGeom prst="rect">
                <a:avLst/>
              </a:prstGeom>
            </p:spPr>
            <p:txBody>
              <a:bodyPr lIns="50800" tIns="50800" rIns="50800" bIns="50800" rtlCol="0" anchor="ctr"/>
              <a:lstStyle/>
              <a:p>
                <a:pPr algn="ctr">
                  <a:lnSpc>
                    <a:spcPts val="2659"/>
                  </a:lnSpc>
                </a:pPr>
                <a:endParaRPr lang="en-GB" noProof="0"/>
              </a:p>
            </p:txBody>
          </p:sp>
        </p:grpSp>
        <p:grpSp>
          <p:nvGrpSpPr>
            <p:cNvPr id="5" name="Group 14">
              <a:extLst>
                <a:ext uri="{FF2B5EF4-FFF2-40B4-BE49-F238E27FC236}">
                  <a16:creationId xmlns:a16="http://schemas.microsoft.com/office/drawing/2014/main" id="{A4EC1B29-AB47-5C25-1C01-431CD1D2C00E}"/>
                </a:ext>
              </a:extLst>
            </p:cNvPr>
            <p:cNvGrpSpPr/>
            <p:nvPr/>
          </p:nvGrpSpPr>
          <p:grpSpPr>
            <a:xfrm rot="5518667">
              <a:off x="25707" y="25707"/>
              <a:ext cx="1515897" cy="1515897"/>
              <a:chOff x="0" y="0"/>
              <a:chExt cx="812800" cy="812800"/>
            </a:xfrm>
          </p:grpSpPr>
          <p:sp>
            <p:nvSpPr>
              <p:cNvPr id="15" name="Freeform 15">
                <a:extLst>
                  <a:ext uri="{FF2B5EF4-FFF2-40B4-BE49-F238E27FC236}">
                    <a16:creationId xmlns:a16="http://schemas.microsoft.com/office/drawing/2014/main" id="{B5DFC7E4-8C88-7917-406E-2602071F571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28575" cap="sq">
                <a:solidFill>
                  <a:srgbClr val="022A3D"/>
                </a:solidFill>
                <a:prstDash val="solid"/>
                <a:miter/>
              </a:ln>
            </p:spPr>
            <p:txBody>
              <a:bodyPr/>
              <a:lstStyle/>
              <a:p>
                <a:endParaRPr lang="en-GB" noProof="0"/>
              </a:p>
            </p:txBody>
          </p:sp>
          <p:sp>
            <p:nvSpPr>
              <p:cNvPr id="16" name="TextBox 16">
                <a:extLst>
                  <a:ext uri="{FF2B5EF4-FFF2-40B4-BE49-F238E27FC236}">
                    <a16:creationId xmlns:a16="http://schemas.microsoft.com/office/drawing/2014/main" id="{D0412A7F-9949-1590-C9CA-CB548916D4D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lang="en-GB" noProof="0"/>
              </a:p>
            </p:txBody>
          </p:sp>
        </p:grpSp>
        <p:sp>
          <p:nvSpPr>
            <p:cNvPr id="13" name="Freeform 17">
              <a:extLst>
                <a:ext uri="{FF2B5EF4-FFF2-40B4-BE49-F238E27FC236}">
                  <a16:creationId xmlns:a16="http://schemas.microsoft.com/office/drawing/2014/main" id="{9E02E07F-D6A2-CD59-4F8B-2C02C6C34BA9}"/>
                </a:ext>
              </a:extLst>
            </p:cNvPr>
            <p:cNvSpPr/>
            <p:nvPr/>
          </p:nvSpPr>
          <p:spPr>
            <a:xfrm>
              <a:off x="281578" y="124039"/>
              <a:ext cx="949462" cy="1249292"/>
            </a:xfrm>
            <a:custGeom>
              <a:avLst/>
              <a:gdLst/>
              <a:ahLst/>
              <a:cxnLst/>
              <a:rect l="l" t="t" r="r" b="b"/>
              <a:pathLst>
                <a:path w="949462" h="1249292">
                  <a:moveTo>
                    <a:pt x="0" y="0"/>
                  </a:moveTo>
                  <a:lnTo>
                    <a:pt x="949462" y="0"/>
                  </a:lnTo>
                  <a:lnTo>
                    <a:pt x="949462" y="1249292"/>
                  </a:lnTo>
                  <a:lnTo>
                    <a:pt x="0" y="12492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a:p>
          </p:txBody>
        </p:sp>
        <p:sp>
          <p:nvSpPr>
            <p:cNvPr id="14" name="TextBox 18">
              <a:extLst>
                <a:ext uri="{FF2B5EF4-FFF2-40B4-BE49-F238E27FC236}">
                  <a16:creationId xmlns:a16="http://schemas.microsoft.com/office/drawing/2014/main" id="{994B19AE-BD87-B743-A35E-47D37A202C2A}"/>
                </a:ext>
                <a:ext uri="{C183D7F6-B498-43B3-948B-1728B52AA6E4}">
                  <adec:decorative xmlns:adec="http://schemas.microsoft.com/office/drawing/2017/decorative" val="1"/>
                </a:ext>
              </a:extLst>
            </p:cNvPr>
            <p:cNvSpPr txBox="1"/>
            <p:nvPr/>
          </p:nvSpPr>
          <p:spPr>
            <a:xfrm>
              <a:off x="1592514" y="397446"/>
              <a:ext cx="4601853" cy="705744"/>
            </a:xfrm>
            <a:prstGeom prst="rect">
              <a:avLst/>
            </a:prstGeom>
          </p:spPr>
          <p:txBody>
            <a:bodyPr lIns="0" tIns="0" rIns="0" bIns="0" rtlCol="0" anchor="t">
              <a:spAutoFit/>
            </a:bodyPr>
            <a:lstStyle/>
            <a:p>
              <a:pPr algn="ctr">
                <a:lnSpc>
                  <a:spcPts val="4412"/>
                </a:lnSpc>
                <a:spcBef>
                  <a:spcPct val="0"/>
                </a:spcBef>
              </a:pPr>
              <a:r>
                <a:rPr lang="en-GB" sz="3151" b="1" noProof="0" dirty="0">
                  <a:solidFill>
                    <a:srgbClr val="191919"/>
                  </a:solidFill>
                  <a:latin typeface="Inter Bold"/>
                  <a:ea typeface="Inter Bold"/>
                  <a:cs typeface="Inter Bold"/>
                  <a:sym typeface="Inter Bold"/>
                </a:rPr>
                <a:t>KEY WORDS</a:t>
              </a:r>
            </a:p>
          </p:txBody>
        </p:sp>
      </p:grpSp>
      <p:graphicFrame>
        <p:nvGraphicFramePr>
          <p:cNvPr id="19" name="Diagrama 18">
            <a:extLst>
              <a:ext uri="{FF2B5EF4-FFF2-40B4-BE49-F238E27FC236}">
                <a16:creationId xmlns:a16="http://schemas.microsoft.com/office/drawing/2014/main" id="{A4F6E616-44F6-A87B-AAEE-CAEE79A7CDEE}"/>
              </a:ext>
            </a:extLst>
          </p:cNvPr>
          <p:cNvGraphicFramePr/>
          <p:nvPr>
            <p:extLst>
              <p:ext uri="{D42A27DB-BD31-4B8C-83A1-F6EECF244321}">
                <p14:modId xmlns:p14="http://schemas.microsoft.com/office/powerpoint/2010/main" val="1558056210"/>
              </p:ext>
            </p:extLst>
          </p:nvPr>
        </p:nvGraphicFramePr>
        <p:xfrm>
          <a:off x="1369963" y="3688764"/>
          <a:ext cx="13870037" cy="55187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66925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634C2-3F2A-8205-D820-D02FF835819F}"/>
            </a:ext>
          </a:extLst>
        </p:cNvPr>
        <p:cNvGrpSpPr/>
        <p:nvPr/>
      </p:nvGrpSpPr>
      <p:grpSpPr>
        <a:xfrm>
          <a:off x="0" y="0"/>
          <a:ext cx="0" cy="0"/>
          <a:chOff x="0" y="0"/>
          <a:chExt cx="0" cy="0"/>
        </a:xfrm>
      </p:grpSpPr>
      <p:sp>
        <p:nvSpPr>
          <p:cNvPr id="2" name="Freeform 2" descr="Safe Spaces 4 Everyone logo">
            <a:extLst>
              <a:ext uri="{FF2B5EF4-FFF2-40B4-BE49-F238E27FC236}">
                <a16:creationId xmlns:a16="http://schemas.microsoft.com/office/drawing/2014/main" id="{D69F18B2-4F8B-C30B-CEBA-ABB74455CE7A}"/>
              </a:ext>
            </a:extLst>
          </p:cNvPr>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3" name="Group 3">
            <a:extLst>
              <a:ext uri="{FF2B5EF4-FFF2-40B4-BE49-F238E27FC236}">
                <a16:creationId xmlns:a16="http://schemas.microsoft.com/office/drawing/2014/main" id="{9033F827-51CD-536D-818E-0FBDF76C1509}"/>
              </a:ext>
              <a:ext uri="{C183D7F6-B498-43B3-948B-1728B52AA6E4}">
                <adec:decorative xmlns:adec="http://schemas.microsoft.com/office/drawing/2017/decorative" val="1"/>
              </a:ext>
            </a:extLst>
          </p:cNvPr>
          <p:cNvGrpSpPr/>
          <p:nvPr/>
        </p:nvGrpSpPr>
        <p:grpSpPr>
          <a:xfrm>
            <a:off x="391162" y="1297610"/>
            <a:ext cx="9538214" cy="1388842"/>
            <a:chOff x="0" y="0"/>
            <a:chExt cx="12717619" cy="1851789"/>
          </a:xfrm>
        </p:grpSpPr>
        <p:sp>
          <p:nvSpPr>
            <p:cNvPr id="4" name="Freeform 4">
              <a:extLst>
                <a:ext uri="{FF2B5EF4-FFF2-40B4-BE49-F238E27FC236}">
                  <a16:creationId xmlns:a16="http://schemas.microsoft.com/office/drawing/2014/main" id="{FDE56DC0-D895-B7DC-9C2E-6D3F8AAA0CBB}"/>
                </a:ext>
              </a:extLst>
            </p:cNvPr>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5" name="TextBox 5" descr="TEAM SPORT: SURVIVOR EXPERIENCES&#10;">
              <a:extLst>
                <a:ext uri="{FF2B5EF4-FFF2-40B4-BE49-F238E27FC236}">
                  <a16:creationId xmlns:a16="http://schemas.microsoft.com/office/drawing/2014/main" id="{A857FF36-E64B-6E84-E62C-50E80C6C22A1}"/>
                </a:ext>
              </a:extLst>
            </p:cNvPr>
            <p:cNvSpPr txBox="1"/>
            <p:nvPr/>
          </p:nvSpPr>
          <p:spPr>
            <a:xfrm>
              <a:off x="1675341" y="0"/>
              <a:ext cx="11042278" cy="1851789"/>
            </a:xfrm>
            <a:prstGeom prst="rect">
              <a:avLst/>
            </a:prstGeom>
          </p:spPr>
          <p:txBody>
            <a:bodyPr lIns="0" tIns="0" rIns="0" bIns="0" rtlCol="0" anchor="t">
              <a:spAutoFit/>
            </a:bodyPr>
            <a:lstStyle/>
            <a:p>
              <a:pPr algn="l">
                <a:lnSpc>
                  <a:spcPts val="5458"/>
                </a:lnSpc>
              </a:pPr>
              <a:r>
                <a:rPr lang="en-GB" sz="4548" b="1" spc="136" noProof="0" dirty="0">
                  <a:solidFill>
                    <a:srgbClr val="000000"/>
                  </a:solidFill>
                  <a:latin typeface="Fira Sans Ultra-Bold"/>
                  <a:ea typeface="Fira Sans Ultra-Bold"/>
                  <a:cs typeface="Fira Sans Ultra-Bold"/>
                  <a:sym typeface="Fira Sans Ultra-Bold"/>
                </a:rPr>
                <a:t>TEAM SPORT: ‘</a:t>
              </a:r>
              <a:r>
                <a:rPr lang="en-GB" sz="4548" b="1" spc="136" noProof="0" dirty="0">
                  <a:solidFill>
                    <a:srgbClr val="287777"/>
                  </a:solidFill>
                  <a:latin typeface="Fira Sans Ultra-Bold"/>
                  <a:ea typeface="Fira Sans Ultra-Bold"/>
                  <a:cs typeface="Fira Sans Ultra-Bold"/>
                  <a:sym typeface="Fira Sans Ultra-Bold"/>
                </a:rPr>
                <a:t>SURVIVOR’ EXPERIENCES</a:t>
              </a:r>
            </a:p>
          </p:txBody>
        </p:sp>
      </p:grpSp>
      <p:grpSp>
        <p:nvGrpSpPr>
          <p:cNvPr id="6" name="Group 6">
            <a:extLst>
              <a:ext uri="{FF2B5EF4-FFF2-40B4-BE49-F238E27FC236}">
                <a16:creationId xmlns:a16="http://schemas.microsoft.com/office/drawing/2014/main" id="{3C6EDE2D-7389-2267-FF37-2CBED7F1BCAC}"/>
              </a:ext>
            </a:extLst>
          </p:cNvPr>
          <p:cNvGrpSpPr/>
          <p:nvPr/>
        </p:nvGrpSpPr>
        <p:grpSpPr>
          <a:xfrm>
            <a:off x="1564819" y="3868098"/>
            <a:ext cx="12729681" cy="3097324"/>
            <a:chOff x="0" y="0"/>
            <a:chExt cx="3352673" cy="815756"/>
          </a:xfrm>
          <a:solidFill>
            <a:schemeClr val="tx2">
              <a:lumMod val="40000"/>
              <a:lumOff val="60000"/>
            </a:schemeClr>
          </a:solidFill>
        </p:grpSpPr>
        <p:sp>
          <p:nvSpPr>
            <p:cNvPr id="7" name="Freeform 7">
              <a:extLst>
                <a:ext uri="{FF2B5EF4-FFF2-40B4-BE49-F238E27FC236}">
                  <a16:creationId xmlns:a16="http://schemas.microsoft.com/office/drawing/2014/main" id="{39CED8F3-6D9A-D083-0FA6-644A92FA8B42}"/>
                </a:ext>
              </a:extLst>
            </p:cNvPr>
            <p:cNvSpPr/>
            <p:nvPr/>
          </p:nvSpPr>
          <p:spPr>
            <a:xfrm>
              <a:off x="0" y="0"/>
              <a:ext cx="3352673" cy="815756"/>
            </a:xfrm>
            <a:custGeom>
              <a:avLst/>
              <a:gdLst/>
              <a:ahLst/>
              <a:cxnLst/>
              <a:rect l="l" t="t" r="r" b="b"/>
              <a:pathLst>
                <a:path w="3352673" h="815756">
                  <a:moveTo>
                    <a:pt x="0" y="0"/>
                  </a:moveTo>
                  <a:lnTo>
                    <a:pt x="3352673" y="0"/>
                  </a:lnTo>
                  <a:lnTo>
                    <a:pt x="3352673" y="815756"/>
                  </a:lnTo>
                  <a:lnTo>
                    <a:pt x="0" y="815756"/>
                  </a:lnTo>
                  <a:close/>
                </a:path>
              </a:pathLst>
            </a:custGeom>
            <a:grpFill/>
            <a:ln w="38100" cap="sq">
              <a:solidFill>
                <a:srgbClr val="000000"/>
              </a:solidFill>
              <a:prstDash val="solid"/>
              <a:miter/>
            </a:ln>
          </p:spPr>
          <p:txBody>
            <a:bodyPr/>
            <a:lstStyle/>
            <a:p>
              <a:endParaRPr lang="en-GB" noProof="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8" descr="IS THERE ANOTHER WAY OF LOOKING AT SPORT AND PREVENTING THESE SITUATIONS?&#10;">
              <a:extLst>
                <a:ext uri="{FF2B5EF4-FFF2-40B4-BE49-F238E27FC236}">
                  <a16:creationId xmlns:a16="http://schemas.microsoft.com/office/drawing/2014/main" id="{CD117C9D-E55D-CC47-7A39-A3D593AA17AD}"/>
                </a:ext>
              </a:extLst>
            </p:cNvPr>
            <p:cNvSpPr txBox="1"/>
            <p:nvPr/>
          </p:nvSpPr>
          <p:spPr>
            <a:xfrm>
              <a:off x="0" y="-66675"/>
              <a:ext cx="3352673" cy="882431"/>
            </a:xfrm>
            <a:prstGeom prst="rect">
              <a:avLst/>
            </a:prstGeom>
            <a:grpFill/>
          </p:spPr>
          <p:txBody>
            <a:bodyPr lIns="50800" tIns="50800" rIns="50800" bIns="50800" rtlCol="0" anchor="ctr"/>
            <a:lstStyle/>
            <a:p>
              <a:pPr algn="ctr">
                <a:lnSpc>
                  <a:spcPct val="150000"/>
                </a:lnSpc>
              </a:pPr>
              <a:r>
                <a:rPr lang="en-GB" sz="3430" noProof="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Inter"/>
                </a:rPr>
                <a:t>IS THERE ANOTHER WAY OF LOOKING AT SPORT AND PREVENTING THESE SITUATIONS?</a:t>
              </a:r>
            </a:p>
          </p:txBody>
        </p:sp>
      </p:grpSp>
      <p:sp>
        <p:nvSpPr>
          <p:cNvPr id="9" name="Freeform 9" descr="Image of a brain">
            <a:extLst>
              <a:ext uri="{FF2B5EF4-FFF2-40B4-BE49-F238E27FC236}">
                <a16:creationId xmlns:a16="http://schemas.microsoft.com/office/drawing/2014/main" id="{166EE936-9A78-941A-7CC3-D1D0706112C7}"/>
              </a:ext>
            </a:extLst>
          </p:cNvPr>
          <p:cNvSpPr/>
          <p:nvPr/>
        </p:nvSpPr>
        <p:spPr>
          <a:xfrm>
            <a:off x="14494903" y="6172200"/>
            <a:ext cx="3793097" cy="4114800"/>
          </a:xfrm>
          <a:custGeom>
            <a:avLst/>
            <a:gdLst/>
            <a:ahLst/>
            <a:cxnLst/>
            <a:rect l="l" t="t" r="r" b="b"/>
            <a:pathLst>
              <a:path w="3793097" h="4114800">
                <a:moveTo>
                  <a:pt x="0" y="0"/>
                </a:moveTo>
                <a:lnTo>
                  <a:pt x="3793097" y="0"/>
                </a:lnTo>
                <a:lnTo>
                  <a:pt x="379309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a:p>
        </p:txBody>
      </p:sp>
      <p:sp>
        <p:nvSpPr>
          <p:cNvPr id="10" name="TextBox 10">
            <a:extLst>
              <a:ext uri="{FF2B5EF4-FFF2-40B4-BE49-F238E27FC236}">
                <a16:creationId xmlns:a16="http://schemas.microsoft.com/office/drawing/2014/main" id="{A322FE80-C046-9662-EE93-2FBD31DEDF6D}"/>
              </a:ext>
            </a:extLst>
          </p:cNvPr>
          <p:cNvSpPr txBox="1"/>
          <p:nvPr/>
        </p:nvSpPr>
        <p:spPr>
          <a:xfrm>
            <a:off x="170504" y="189659"/>
            <a:ext cx="12781313" cy="565150"/>
          </a:xfrm>
          <a:prstGeom prst="rect">
            <a:avLst/>
          </a:prstGeom>
        </p:spPr>
        <p:txBody>
          <a:bodyPr lIns="0" tIns="0" rIns="0" bIns="0" rtlCol="0" anchor="t">
            <a:spAutoFit/>
          </a:bodyPr>
          <a:lstStyle/>
          <a:p>
            <a:pPr algn="l">
              <a:lnSpc>
                <a:spcPts val="4399"/>
              </a:lnSpc>
            </a:pPr>
            <a:r>
              <a:rPr lang="en-GB" sz="3999" b="1" noProof="0">
                <a:solidFill>
                  <a:srgbClr val="141313">
                    <a:alpha val="19608"/>
                  </a:srgbClr>
                </a:solidFill>
                <a:latin typeface="Fira Sans Semi-Bold"/>
                <a:ea typeface="Fira Sans Semi-Bold"/>
                <a:cs typeface="Fira Sans Semi-Bold"/>
                <a:sym typeface="Fira Sans Semi-Bold"/>
              </a:rPr>
              <a:t>SEXUAL VIOLENCE IN SPORT</a:t>
            </a:r>
          </a:p>
        </p:txBody>
      </p:sp>
    </p:spTree>
    <p:extLst>
      <p:ext uri="{BB962C8B-B14F-4D97-AF65-F5344CB8AC3E}">
        <p14:creationId xmlns:p14="http://schemas.microsoft.com/office/powerpoint/2010/main" val="1073423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E4908-4B8E-C767-32CD-8B1AD227A011}"/>
            </a:ext>
          </a:extLst>
        </p:cNvPr>
        <p:cNvGrpSpPr/>
        <p:nvPr/>
      </p:nvGrpSpPr>
      <p:grpSpPr>
        <a:xfrm>
          <a:off x="0" y="0"/>
          <a:ext cx="0" cy="0"/>
          <a:chOff x="0" y="0"/>
          <a:chExt cx="0" cy="0"/>
        </a:xfrm>
      </p:grpSpPr>
      <p:sp>
        <p:nvSpPr>
          <p:cNvPr id="2" name="Freeform 2" descr="Safe Spaces 4 Everyone logo">
            <a:extLst>
              <a:ext uri="{FF2B5EF4-FFF2-40B4-BE49-F238E27FC236}">
                <a16:creationId xmlns:a16="http://schemas.microsoft.com/office/drawing/2014/main" id="{0DBA1FA3-2DF3-83BA-EA0A-A86106437D4F}"/>
              </a:ext>
            </a:extLst>
          </p:cNvPr>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6" name="Group 6">
            <a:extLst>
              <a:ext uri="{FF2B5EF4-FFF2-40B4-BE49-F238E27FC236}">
                <a16:creationId xmlns:a16="http://schemas.microsoft.com/office/drawing/2014/main" id="{9B30F1E8-852D-8D2C-A284-4BCB0EC93109}"/>
              </a:ext>
            </a:extLst>
          </p:cNvPr>
          <p:cNvGrpSpPr/>
          <p:nvPr/>
        </p:nvGrpSpPr>
        <p:grpSpPr>
          <a:xfrm>
            <a:off x="580855" y="1380206"/>
            <a:ext cx="9538214" cy="789108"/>
            <a:chOff x="0" y="0"/>
            <a:chExt cx="12717619" cy="1052144"/>
          </a:xfrm>
        </p:grpSpPr>
        <p:sp>
          <p:nvSpPr>
            <p:cNvPr id="7" name="Freeform 7">
              <a:extLst>
                <a:ext uri="{FF2B5EF4-FFF2-40B4-BE49-F238E27FC236}">
                  <a16:creationId xmlns:a16="http://schemas.microsoft.com/office/drawing/2014/main" id="{0E1DD503-FB3B-C4B6-2706-9101460E0C5D}"/>
                </a:ext>
                <a:ext uri="{C183D7F6-B498-43B3-948B-1728B52AA6E4}">
                  <adec:decorative xmlns:adec="http://schemas.microsoft.com/office/drawing/2017/decorative" val="1"/>
                </a:ext>
              </a:extLst>
            </p:cNvPr>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8" name="TextBox 8" descr="PREVENTION&#10;">
              <a:extLst>
                <a:ext uri="{FF2B5EF4-FFF2-40B4-BE49-F238E27FC236}">
                  <a16:creationId xmlns:a16="http://schemas.microsoft.com/office/drawing/2014/main" id="{6D3BB695-BF67-2C6A-E404-37762B9ED92D}"/>
                </a:ext>
              </a:extLst>
            </p:cNvPr>
            <p:cNvSpPr txBox="1"/>
            <p:nvPr/>
          </p:nvSpPr>
          <p:spPr>
            <a:xfrm>
              <a:off x="1675341" y="0"/>
              <a:ext cx="11042278" cy="911360"/>
            </a:xfrm>
            <a:prstGeom prst="rect">
              <a:avLst/>
            </a:prstGeom>
          </p:spPr>
          <p:txBody>
            <a:bodyPr lIns="0" tIns="0" rIns="0" bIns="0" rtlCol="0" anchor="t">
              <a:spAutoFit/>
            </a:bodyPr>
            <a:lstStyle/>
            <a:p>
              <a:pPr algn="l">
                <a:lnSpc>
                  <a:spcPts val="5458"/>
                </a:lnSpc>
              </a:pPr>
              <a:r>
                <a:rPr lang="en-GB" sz="4548" b="1" spc="136" noProof="0" dirty="0">
                  <a:solidFill>
                    <a:srgbClr val="000000"/>
                  </a:solidFill>
                  <a:latin typeface="Fira Sans Ultra-Bold"/>
                  <a:ea typeface="Fira Sans Ultra-Bold"/>
                  <a:cs typeface="Fira Sans Ultra-Bold"/>
                  <a:sym typeface="Fira Sans Ultra-Bold"/>
                </a:rPr>
                <a:t>PREVENTION</a:t>
              </a:r>
              <a:endParaRPr lang="en-GB" sz="4548" b="1" spc="136" noProof="0" dirty="0">
                <a:solidFill>
                  <a:srgbClr val="287777"/>
                </a:solidFill>
                <a:latin typeface="Fira Sans Ultra-Bold"/>
                <a:ea typeface="Fira Sans Ultra-Bold"/>
                <a:cs typeface="Fira Sans Ultra-Bold"/>
                <a:sym typeface="Fira Sans Ultra-Bold"/>
              </a:endParaRPr>
            </a:p>
          </p:txBody>
        </p:sp>
      </p:grpSp>
      <p:sp>
        <p:nvSpPr>
          <p:cNvPr id="9" name="TextBox 9">
            <a:extLst>
              <a:ext uri="{FF2B5EF4-FFF2-40B4-BE49-F238E27FC236}">
                <a16:creationId xmlns:a16="http://schemas.microsoft.com/office/drawing/2014/main" id="{4FE33ADE-E3B3-5292-52D6-91350292ABB8}"/>
              </a:ext>
            </a:extLst>
          </p:cNvPr>
          <p:cNvSpPr txBox="1"/>
          <p:nvPr/>
        </p:nvSpPr>
        <p:spPr>
          <a:xfrm>
            <a:off x="170504" y="151559"/>
            <a:ext cx="12781313" cy="676275"/>
          </a:xfrm>
          <a:prstGeom prst="rect">
            <a:avLst/>
          </a:prstGeom>
        </p:spPr>
        <p:txBody>
          <a:bodyPr lIns="0" tIns="0" rIns="0" bIns="0" rtlCol="0" anchor="t">
            <a:spAutoFit/>
          </a:bodyPr>
          <a:lstStyle/>
          <a:p>
            <a:pPr marL="0" lvl="0" indent="0" algn="l">
              <a:lnSpc>
                <a:spcPts val="5399"/>
              </a:lnSpc>
              <a:spcBef>
                <a:spcPct val="0"/>
              </a:spcBef>
            </a:pPr>
            <a:r>
              <a:rPr lang="en-GB" sz="4499" b="1" u="none" strike="noStrike" spc="134" noProof="0">
                <a:solidFill>
                  <a:srgbClr val="287777">
                    <a:alpha val="19608"/>
                  </a:srgbClr>
                </a:solidFill>
                <a:latin typeface="Fira Sans Ultra-Bold"/>
                <a:ea typeface="Fira Sans Ultra-Bold"/>
                <a:cs typeface="Fira Sans Ultra-Bold"/>
                <a:sym typeface="Fira Sans Ultra-Bold"/>
              </a:rPr>
              <a:t>VIOLENCE IN SPORT</a:t>
            </a:r>
          </a:p>
        </p:txBody>
      </p:sp>
      <p:sp>
        <p:nvSpPr>
          <p:cNvPr id="15" name="CuadroTexto 14" descr="1.  VISIBILITY &#10; It's a taboo, it should be given visibility because it's something that happens&#10;2. NO RELATIONSHIPS OUTSIDE OF SPORT &#10;We shouldn't have relationships with the coach beyond the sporting side of things, dinners, coffees...&#10;">
            <a:extLst>
              <a:ext uri="{FF2B5EF4-FFF2-40B4-BE49-F238E27FC236}">
                <a16:creationId xmlns:a16="http://schemas.microsoft.com/office/drawing/2014/main" id="{890C147B-2834-0616-F63D-3E8351BCD3AD}"/>
              </a:ext>
            </a:extLst>
          </p:cNvPr>
          <p:cNvSpPr txBox="1"/>
          <p:nvPr/>
        </p:nvSpPr>
        <p:spPr>
          <a:xfrm>
            <a:off x="1358240" y="3086100"/>
            <a:ext cx="15040145" cy="6723123"/>
          </a:xfrm>
          <a:prstGeom prst="rect">
            <a:avLst/>
          </a:prstGeom>
          <a:solidFill>
            <a:schemeClr val="accent1">
              <a:lumMod val="20000"/>
              <a:lumOff val="80000"/>
            </a:schemeClr>
          </a:solidFill>
          <a:ln w="63500">
            <a:solidFill>
              <a:schemeClr val="accent6"/>
            </a:solidFill>
          </a:ln>
        </p:spPr>
        <p:txBody>
          <a:bodyPr wrap="square">
            <a:spAutoFit/>
          </a:bodyPr>
          <a:lstStyle/>
          <a:p>
            <a:pPr marL="342900" indent="-342900" algn="just">
              <a:lnSpc>
                <a:spcPct val="200000"/>
              </a:lnSpc>
              <a:buFont typeface="+mj-lt"/>
              <a:buAutoNum type="arabicPeriod"/>
            </a:pPr>
            <a:r>
              <a:rPr lang="en-GB" sz="4400" b="1" noProof="0" dirty="0">
                <a:latin typeface="Open Sans" panose="020B0606030504020204" pitchFamily="34" charset="0"/>
                <a:ea typeface="Open Sans" panose="020B0606030504020204" pitchFamily="34" charset="0"/>
                <a:cs typeface="Open Sans" panose="020B0606030504020204" pitchFamily="34" charset="0"/>
              </a:rPr>
              <a:t> VISIBILITY </a:t>
            </a:r>
          </a:p>
          <a:p>
            <a:pPr algn="just">
              <a:lnSpc>
                <a:spcPct val="200000"/>
              </a:lnSpc>
            </a:pPr>
            <a:r>
              <a:rPr lang="en-GB" sz="4400" b="1" noProof="0" dirty="0">
                <a:highlight>
                  <a:srgbClr val="C0C0C0"/>
                </a:highlight>
                <a:latin typeface="Open Sans" panose="020B0606030504020204" pitchFamily="34" charset="0"/>
                <a:ea typeface="Open Sans" panose="020B0606030504020204" pitchFamily="34" charset="0"/>
                <a:cs typeface="Open Sans" panose="020B0606030504020204" pitchFamily="34" charset="0"/>
              </a:rPr>
              <a:t> </a:t>
            </a:r>
            <a:r>
              <a:rPr lang="en-GB" sz="2800" b="0" i="0" u="none" strike="noStrike" noProof="0" dirty="0">
                <a:solidFill>
                  <a:srgbClr val="000000"/>
                </a:solidFill>
                <a:effectLst/>
                <a:highlight>
                  <a:srgbClr val="C0C0C0"/>
                </a:highlight>
                <a:latin typeface="Open Sans" panose="020B0606030504020204" pitchFamily="34" charset="0"/>
                <a:ea typeface="Open Sans" panose="020B0606030504020204" pitchFamily="34" charset="0"/>
                <a:cs typeface="Open Sans" panose="020B0606030504020204" pitchFamily="34" charset="0"/>
              </a:rPr>
              <a:t>It's a taboo, it should be given visibility because it's something that happens</a:t>
            </a:r>
            <a:endParaRPr lang="en-GB" sz="4400" b="1" noProof="0" dirty="0">
              <a:highlight>
                <a:srgbClr val="C0C0C0"/>
              </a:highlight>
              <a:latin typeface="Open Sans" panose="020B0606030504020204" pitchFamily="34" charset="0"/>
              <a:ea typeface="Open Sans" panose="020B0606030504020204" pitchFamily="34" charset="0"/>
              <a:cs typeface="Open Sans" panose="020B0606030504020204" pitchFamily="34" charset="0"/>
            </a:endParaRPr>
          </a:p>
          <a:p>
            <a:pPr algn="just">
              <a:lnSpc>
                <a:spcPct val="200000"/>
              </a:lnSpc>
            </a:pPr>
            <a:r>
              <a:rPr lang="en-GB" sz="4400" b="1" noProof="0" dirty="0">
                <a:latin typeface="Open Sans" panose="020B0606030504020204" pitchFamily="34" charset="0"/>
                <a:ea typeface="Open Sans" panose="020B0606030504020204" pitchFamily="34" charset="0"/>
                <a:cs typeface="Open Sans" panose="020B0606030504020204" pitchFamily="34" charset="0"/>
              </a:rPr>
              <a:t>2. NO RELATIONSHIPS OUTSIDE OF SPORT </a:t>
            </a:r>
          </a:p>
          <a:p>
            <a:pPr algn="just">
              <a:lnSpc>
                <a:spcPct val="200000"/>
              </a:lnSpc>
            </a:pPr>
            <a:r>
              <a:rPr lang="en-GB" sz="2800" b="0" i="0" u="none" strike="noStrike" noProof="0" dirty="0">
                <a:solidFill>
                  <a:srgbClr val="000000"/>
                </a:solidFill>
                <a:effectLst/>
                <a:highlight>
                  <a:srgbClr val="C0C0C0"/>
                </a:highlight>
                <a:latin typeface="Open Sans" panose="020B0606030504020204" pitchFamily="34" charset="0"/>
                <a:ea typeface="Open Sans" panose="020B0606030504020204" pitchFamily="34" charset="0"/>
                <a:cs typeface="Open Sans" panose="020B0606030504020204" pitchFamily="34" charset="0"/>
              </a:rPr>
              <a:t>We shouldn't have relationships with the coach beyond the sporting side of things, dinners, coffees...</a:t>
            </a:r>
          </a:p>
          <a:p>
            <a:pPr algn="just">
              <a:lnSpc>
                <a:spcPct val="200000"/>
              </a:lnSpc>
            </a:pPr>
            <a:endParaRPr lang="en-GB" sz="3200" b="1" noProof="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35518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08839-5DB9-B3B6-4959-CE11035B6148}"/>
            </a:ext>
          </a:extLst>
        </p:cNvPr>
        <p:cNvGrpSpPr/>
        <p:nvPr/>
      </p:nvGrpSpPr>
      <p:grpSpPr>
        <a:xfrm>
          <a:off x="0" y="0"/>
          <a:ext cx="0" cy="0"/>
          <a:chOff x="0" y="0"/>
          <a:chExt cx="0" cy="0"/>
        </a:xfrm>
      </p:grpSpPr>
      <p:sp>
        <p:nvSpPr>
          <p:cNvPr id="2" name="Freeform 2" descr="Safe Spaces 4 Everyone logo">
            <a:extLst>
              <a:ext uri="{FF2B5EF4-FFF2-40B4-BE49-F238E27FC236}">
                <a16:creationId xmlns:a16="http://schemas.microsoft.com/office/drawing/2014/main" id="{E6CE2F8F-6BC0-24BD-5807-CFCA475F8444}"/>
              </a:ext>
            </a:extLst>
          </p:cNvPr>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6" name="Group 6">
            <a:extLst>
              <a:ext uri="{FF2B5EF4-FFF2-40B4-BE49-F238E27FC236}">
                <a16:creationId xmlns:a16="http://schemas.microsoft.com/office/drawing/2014/main" id="{FF3F3164-3464-4192-1683-4FD6297D2428}"/>
              </a:ext>
            </a:extLst>
          </p:cNvPr>
          <p:cNvGrpSpPr/>
          <p:nvPr/>
        </p:nvGrpSpPr>
        <p:grpSpPr>
          <a:xfrm>
            <a:off x="580855" y="1380206"/>
            <a:ext cx="9538214" cy="789108"/>
            <a:chOff x="0" y="0"/>
            <a:chExt cx="12717619" cy="1052144"/>
          </a:xfrm>
        </p:grpSpPr>
        <p:sp>
          <p:nvSpPr>
            <p:cNvPr id="7" name="Freeform 7">
              <a:extLst>
                <a:ext uri="{FF2B5EF4-FFF2-40B4-BE49-F238E27FC236}">
                  <a16:creationId xmlns:a16="http://schemas.microsoft.com/office/drawing/2014/main" id="{CBA406AB-5774-2F79-D539-EE0BE50419FB}"/>
                </a:ext>
                <a:ext uri="{C183D7F6-B498-43B3-948B-1728B52AA6E4}">
                  <adec:decorative xmlns:adec="http://schemas.microsoft.com/office/drawing/2017/decorative" val="1"/>
                </a:ext>
              </a:extLst>
            </p:cNvPr>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8" name="TextBox 8" descr="PREVENTION&#10;">
              <a:extLst>
                <a:ext uri="{FF2B5EF4-FFF2-40B4-BE49-F238E27FC236}">
                  <a16:creationId xmlns:a16="http://schemas.microsoft.com/office/drawing/2014/main" id="{5B268DD8-34A7-9A09-1ECC-6A8B20AC4F15}"/>
                </a:ext>
              </a:extLst>
            </p:cNvPr>
            <p:cNvSpPr txBox="1"/>
            <p:nvPr/>
          </p:nvSpPr>
          <p:spPr>
            <a:xfrm>
              <a:off x="1675341" y="0"/>
              <a:ext cx="11042278" cy="911360"/>
            </a:xfrm>
            <a:prstGeom prst="rect">
              <a:avLst/>
            </a:prstGeom>
          </p:spPr>
          <p:txBody>
            <a:bodyPr lIns="0" tIns="0" rIns="0" bIns="0" rtlCol="0" anchor="t">
              <a:spAutoFit/>
            </a:bodyPr>
            <a:lstStyle/>
            <a:p>
              <a:pPr algn="l">
                <a:lnSpc>
                  <a:spcPts val="5458"/>
                </a:lnSpc>
              </a:pPr>
              <a:r>
                <a:rPr lang="en-GB" sz="4548" b="1" spc="136" noProof="0" dirty="0">
                  <a:solidFill>
                    <a:srgbClr val="000000"/>
                  </a:solidFill>
                  <a:latin typeface="Fira Sans Ultra-Bold"/>
                  <a:ea typeface="Fira Sans Ultra-Bold"/>
                  <a:cs typeface="Fira Sans Ultra-Bold"/>
                  <a:sym typeface="Fira Sans Ultra-Bold"/>
                </a:rPr>
                <a:t>PREVENTION</a:t>
              </a:r>
              <a:endParaRPr lang="en-GB" sz="4548" b="1" spc="136" noProof="0" dirty="0">
                <a:solidFill>
                  <a:srgbClr val="287777"/>
                </a:solidFill>
                <a:latin typeface="Fira Sans Ultra-Bold"/>
                <a:ea typeface="Fira Sans Ultra-Bold"/>
                <a:cs typeface="Fira Sans Ultra-Bold"/>
                <a:sym typeface="Fira Sans Ultra-Bold"/>
              </a:endParaRPr>
            </a:p>
          </p:txBody>
        </p:sp>
      </p:grpSp>
      <p:sp>
        <p:nvSpPr>
          <p:cNvPr id="9" name="TextBox 9">
            <a:extLst>
              <a:ext uri="{FF2B5EF4-FFF2-40B4-BE49-F238E27FC236}">
                <a16:creationId xmlns:a16="http://schemas.microsoft.com/office/drawing/2014/main" id="{F51F18CB-1BF2-2762-2BF4-EFD2EFE629BD}"/>
              </a:ext>
            </a:extLst>
          </p:cNvPr>
          <p:cNvSpPr txBox="1"/>
          <p:nvPr/>
        </p:nvSpPr>
        <p:spPr>
          <a:xfrm>
            <a:off x="170504" y="151559"/>
            <a:ext cx="12781313" cy="676275"/>
          </a:xfrm>
          <a:prstGeom prst="rect">
            <a:avLst/>
          </a:prstGeom>
        </p:spPr>
        <p:txBody>
          <a:bodyPr lIns="0" tIns="0" rIns="0" bIns="0" rtlCol="0" anchor="t">
            <a:spAutoFit/>
          </a:bodyPr>
          <a:lstStyle/>
          <a:p>
            <a:pPr marL="0" lvl="0" indent="0" algn="l">
              <a:lnSpc>
                <a:spcPts val="5399"/>
              </a:lnSpc>
              <a:spcBef>
                <a:spcPct val="0"/>
              </a:spcBef>
            </a:pPr>
            <a:r>
              <a:rPr lang="en-GB" sz="4499" b="1" u="none" strike="noStrike" spc="134" noProof="0">
                <a:solidFill>
                  <a:srgbClr val="287777">
                    <a:alpha val="19608"/>
                  </a:srgbClr>
                </a:solidFill>
                <a:latin typeface="Fira Sans Ultra-Bold"/>
                <a:ea typeface="Fira Sans Ultra-Bold"/>
                <a:cs typeface="Fira Sans Ultra-Bold"/>
                <a:sym typeface="Fira Sans Ultra-Bold"/>
              </a:rPr>
              <a:t>VIOLENCE IN SPORT</a:t>
            </a:r>
          </a:p>
        </p:txBody>
      </p:sp>
      <p:sp>
        <p:nvSpPr>
          <p:cNvPr id="15" name="CuadroTexto 14" descr="3. FORMATION OF THE SPORTS ENVIRONMENT&#10;We need to be taught to recognise this process and these behaviours&#10;4. TAKING CARE OF OTHER ATHLETES&#10;We have to make sure that new arrivals are also integrated into the team&#10;5. EXISTENCE OF PEOPLE SPECIALISING IN VIOLENCE&#10;There have to be people trained in this, with whom we can talk with confidence&#10;">
            <a:extLst>
              <a:ext uri="{FF2B5EF4-FFF2-40B4-BE49-F238E27FC236}">
                <a16:creationId xmlns:a16="http://schemas.microsoft.com/office/drawing/2014/main" id="{F5C9EA79-9F5F-7270-32B5-835A6D6349A5}"/>
              </a:ext>
            </a:extLst>
          </p:cNvPr>
          <p:cNvSpPr txBox="1"/>
          <p:nvPr/>
        </p:nvSpPr>
        <p:spPr>
          <a:xfrm>
            <a:off x="1094806" y="2616098"/>
            <a:ext cx="15040145" cy="7375545"/>
          </a:xfrm>
          <a:prstGeom prst="rect">
            <a:avLst/>
          </a:prstGeom>
          <a:solidFill>
            <a:schemeClr val="accent1">
              <a:lumMod val="20000"/>
              <a:lumOff val="80000"/>
            </a:schemeClr>
          </a:solidFill>
          <a:ln w="63500">
            <a:solidFill>
              <a:schemeClr val="accent6"/>
            </a:solidFill>
          </a:ln>
        </p:spPr>
        <p:txBody>
          <a:bodyPr wrap="square">
            <a:spAutoFit/>
          </a:bodyPr>
          <a:lstStyle/>
          <a:p>
            <a:pPr algn="just">
              <a:lnSpc>
                <a:spcPct val="200000"/>
              </a:lnSpc>
            </a:pPr>
            <a:r>
              <a:rPr lang="en-GB" sz="4400" b="1" noProof="0" dirty="0">
                <a:latin typeface="Open Sans" panose="020B0606030504020204" pitchFamily="34" charset="0"/>
                <a:ea typeface="Open Sans" panose="020B0606030504020204" pitchFamily="34" charset="0"/>
                <a:cs typeface="Open Sans" panose="020B0606030504020204" pitchFamily="34" charset="0"/>
              </a:rPr>
              <a:t>3. FORMATION OF THE SPORTS ENVIRONMENT</a:t>
            </a:r>
          </a:p>
          <a:p>
            <a:pPr algn="just">
              <a:lnSpc>
                <a:spcPct val="200000"/>
              </a:lnSpc>
            </a:pPr>
            <a:r>
              <a:rPr lang="en-GB" sz="2800" b="0" i="0" u="none" strike="noStrike" noProof="0" dirty="0">
                <a:solidFill>
                  <a:srgbClr val="000000"/>
                </a:solidFill>
                <a:effectLst/>
                <a:highlight>
                  <a:srgbClr val="C0C0C0"/>
                </a:highlight>
                <a:latin typeface="Open Sans" panose="020B0606030504020204" pitchFamily="34" charset="0"/>
                <a:ea typeface="Open Sans" panose="020B0606030504020204" pitchFamily="34" charset="0"/>
                <a:cs typeface="Open Sans" panose="020B0606030504020204" pitchFamily="34" charset="0"/>
              </a:rPr>
              <a:t>We need to be taught to recognise this process and these behaviours</a:t>
            </a:r>
            <a:endParaRPr lang="en-GB" sz="2800" b="1" noProof="0" dirty="0">
              <a:highlight>
                <a:srgbClr val="C0C0C0"/>
              </a:highlight>
              <a:latin typeface="Open Sans" panose="020B0606030504020204" pitchFamily="34" charset="0"/>
              <a:ea typeface="Open Sans" panose="020B0606030504020204" pitchFamily="34" charset="0"/>
              <a:cs typeface="Open Sans" panose="020B0606030504020204" pitchFamily="34" charset="0"/>
            </a:endParaRPr>
          </a:p>
          <a:p>
            <a:pPr algn="just">
              <a:lnSpc>
                <a:spcPct val="200000"/>
              </a:lnSpc>
            </a:pPr>
            <a:r>
              <a:rPr lang="en-GB" sz="4400" b="1" noProof="0" dirty="0">
                <a:latin typeface="Open Sans" panose="020B0606030504020204" pitchFamily="34" charset="0"/>
                <a:ea typeface="Open Sans" panose="020B0606030504020204" pitchFamily="34" charset="0"/>
                <a:cs typeface="Open Sans" panose="020B0606030504020204" pitchFamily="34" charset="0"/>
              </a:rPr>
              <a:t>4. TAKING CARE OF OTHER ATHLETES</a:t>
            </a:r>
          </a:p>
          <a:p>
            <a:pPr algn="just">
              <a:lnSpc>
                <a:spcPct val="200000"/>
              </a:lnSpc>
            </a:pPr>
            <a:r>
              <a:rPr lang="en-GB" sz="2800" b="0" i="0" u="none" strike="noStrike" noProof="0" dirty="0">
                <a:solidFill>
                  <a:srgbClr val="000000"/>
                </a:solidFill>
                <a:effectLst/>
                <a:highlight>
                  <a:srgbClr val="C0C0C0"/>
                </a:highlight>
                <a:latin typeface="Open Sans" panose="020B0606030504020204" pitchFamily="34" charset="0"/>
                <a:ea typeface="Open Sans" panose="020B0606030504020204" pitchFamily="34" charset="0"/>
                <a:cs typeface="Open Sans" panose="020B0606030504020204" pitchFamily="34" charset="0"/>
              </a:rPr>
              <a:t>We have to make sure that new arrivals are also integrated into the team</a:t>
            </a:r>
            <a:endParaRPr lang="en-GB" sz="4400" b="1" noProof="0" dirty="0">
              <a:highlight>
                <a:srgbClr val="C0C0C0"/>
              </a:highlight>
              <a:latin typeface="Open Sans" panose="020B0606030504020204" pitchFamily="34" charset="0"/>
              <a:ea typeface="Open Sans" panose="020B0606030504020204" pitchFamily="34" charset="0"/>
              <a:cs typeface="Open Sans" panose="020B0606030504020204" pitchFamily="34" charset="0"/>
            </a:endParaRPr>
          </a:p>
          <a:p>
            <a:pPr algn="just">
              <a:lnSpc>
                <a:spcPct val="200000"/>
              </a:lnSpc>
            </a:pPr>
            <a:r>
              <a:rPr lang="en-GB" sz="4400" b="1" noProof="0" dirty="0">
                <a:latin typeface="Open Sans" panose="020B0606030504020204" pitchFamily="34" charset="0"/>
                <a:ea typeface="Open Sans" panose="020B0606030504020204" pitchFamily="34" charset="0"/>
                <a:cs typeface="Open Sans" panose="020B0606030504020204" pitchFamily="34" charset="0"/>
              </a:rPr>
              <a:t>5. EXISTENCE OF PEOPLE SPECIALISING IN VIOLENCE</a:t>
            </a:r>
          </a:p>
          <a:p>
            <a:pPr algn="just">
              <a:lnSpc>
                <a:spcPct val="200000"/>
              </a:lnSpc>
            </a:pPr>
            <a:r>
              <a:rPr lang="en-GB" sz="2800" noProof="0" dirty="0">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T</a:t>
            </a:r>
            <a:r>
              <a:rPr lang="en-GB" sz="2800" b="0" i="0" u="none" strike="noStrike" noProof="0" dirty="0">
                <a:solidFill>
                  <a:srgbClr val="000000"/>
                </a:solidFill>
                <a:effectLst/>
                <a:highlight>
                  <a:srgbClr val="C0C0C0"/>
                </a:highlight>
                <a:latin typeface="Open Sans" panose="020B0606030504020204" pitchFamily="34" charset="0"/>
                <a:ea typeface="Open Sans" panose="020B0606030504020204" pitchFamily="34" charset="0"/>
                <a:cs typeface="Open Sans" panose="020B0606030504020204" pitchFamily="34" charset="0"/>
              </a:rPr>
              <a:t>here have to be people trained in this, with whom we can talk with confidence</a:t>
            </a:r>
          </a:p>
          <a:p>
            <a:pPr algn="just">
              <a:lnSpc>
                <a:spcPct val="200000"/>
              </a:lnSpc>
            </a:pPr>
            <a:endParaRPr lang="en-GB" sz="2400" b="1" noProof="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87883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7981-2CEA-D0E4-1567-CC1A50919199}"/>
              </a:ext>
            </a:extLst>
          </p:cNvPr>
          <p:cNvSpPr>
            <a:spLocks noGrp="1"/>
          </p:cNvSpPr>
          <p:nvPr>
            <p:ph type="title"/>
          </p:nvPr>
        </p:nvSpPr>
        <p:spPr>
          <a:xfrm>
            <a:off x="457200" y="419100"/>
            <a:ext cx="16764000" cy="1143000"/>
          </a:xfrm>
        </p:spPr>
        <p:txBody>
          <a:bodyPr>
            <a:normAutofit fontScale="90000"/>
          </a:bodyPr>
          <a:lstStyle/>
          <a:p>
            <a:pPr algn="l"/>
            <a:r>
              <a:rPr lang="en-GB" sz="7300" b="1" spc="206" noProof="0" dirty="0">
                <a:solidFill>
                  <a:srgbClr val="141313"/>
                </a:solidFill>
                <a:latin typeface="Fira Sans Ultra-Bold"/>
                <a:ea typeface="Fira Sans Ultra-Bold"/>
                <a:cs typeface="Fira Sans Ultra-Bold"/>
                <a:sym typeface="Fira Sans Ultra-Bold"/>
              </a:rPr>
              <a:t>SEXUAL VIOLENCE IN SPORT</a:t>
            </a:r>
            <a:br>
              <a:rPr lang="en-GB" sz="4400" b="1" spc="206" noProof="0" dirty="0">
                <a:solidFill>
                  <a:srgbClr val="141313"/>
                </a:solidFill>
                <a:latin typeface="Fira Sans Ultra-Bold"/>
                <a:ea typeface="Fira Sans Ultra-Bold"/>
                <a:cs typeface="Fira Sans Ultra-Bold"/>
                <a:sym typeface="Fira Sans Ultra-Bold"/>
              </a:rPr>
            </a:br>
            <a:endParaRPr lang="en-GB" dirty="0"/>
          </a:p>
        </p:txBody>
      </p:sp>
      <p:sp>
        <p:nvSpPr>
          <p:cNvPr id="3" name="Content Placeholder 2">
            <a:extLst>
              <a:ext uri="{FF2B5EF4-FFF2-40B4-BE49-F238E27FC236}">
                <a16:creationId xmlns:a16="http://schemas.microsoft.com/office/drawing/2014/main" id="{479BFA22-8E97-555D-6306-A2C2F7CF8126}"/>
              </a:ext>
            </a:extLst>
          </p:cNvPr>
          <p:cNvSpPr>
            <a:spLocks noGrp="1"/>
          </p:cNvSpPr>
          <p:nvPr>
            <p:ph idx="1"/>
          </p:nvPr>
        </p:nvSpPr>
        <p:spPr/>
        <p:txBody>
          <a:bodyPr/>
          <a:lstStyle/>
          <a:p>
            <a:endParaRPr lang="en-GB" dirty="0"/>
          </a:p>
        </p:txBody>
      </p:sp>
      <p:graphicFrame>
        <p:nvGraphicFramePr>
          <p:cNvPr id="4" name="Diagrama 1">
            <a:extLst>
              <a:ext uri="{FF2B5EF4-FFF2-40B4-BE49-F238E27FC236}">
                <a16:creationId xmlns:a16="http://schemas.microsoft.com/office/drawing/2014/main" id="{7FFE365C-6E2B-2A09-C888-E9B65F0864E4}"/>
              </a:ext>
            </a:extLst>
          </p:cNvPr>
          <p:cNvGraphicFramePr/>
          <p:nvPr>
            <p:extLst>
              <p:ext uri="{D42A27DB-BD31-4B8C-83A1-F6EECF244321}">
                <p14:modId xmlns:p14="http://schemas.microsoft.com/office/powerpoint/2010/main" val="1274493666"/>
              </p:ext>
            </p:extLst>
          </p:nvPr>
        </p:nvGraphicFramePr>
        <p:xfrm>
          <a:off x="3558067" y="2773972"/>
          <a:ext cx="12596333" cy="6674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6">
            <a:extLst>
              <a:ext uri="{FF2B5EF4-FFF2-40B4-BE49-F238E27FC236}">
                <a16:creationId xmlns:a16="http://schemas.microsoft.com/office/drawing/2014/main" id="{1D1A0E31-6AE6-F8E9-CC8B-467C33577A2C}"/>
              </a:ext>
            </a:extLst>
          </p:cNvPr>
          <p:cNvGrpSpPr/>
          <p:nvPr/>
        </p:nvGrpSpPr>
        <p:grpSpPr>
          <a:xfrm>
            <a:off x="411300" y="1984864"/>
            <a:ext cx="9538214" cy="789108"/>
            <a:chOff x="0" y="0"/>
            <a:chExt cx="12717619" cy="1052144"/>
          </a:xfrm>
        </p:grpSpPr>
        <p:sp>
          <p:nvSpPr>
            <p:cNvPr id="6" name="Freeform 7">
              <a:extLst>
                <a:ext uri="{FF2B5EF4-FFF2-40B4-BE49-F238E27FC236}">
                  <a16:creationId xmlns:a16="http://schemas.microsoft.com/office/drawing/2014/main" id="{912C6834-5921-B9FC-DDAC-6963F8AFD121}"/>
                </a:ext>
                <a:ext uri="{C183D7F6-B498-43B3-948B-1728B52AA6E4}">
                  <adec:decorative xmlns:adec="http://schemas.microsoft.com/office/drawing/2017/decorative" val="1"/>
                </a:ext>
              </a:extLst>
            </p:cNvPr>
            <p:cNvSpPr/>
            <p:nvPr/>
          </p:nvSpPr>
          <p:spPr>
            <a:xfrm>
              <a:off x="0" y="0"/>
              <a:ext cx="1052144" cy="1052144"/>
            </a:xfrm>
            <a:custGeom>
              <a:avLst/>
              <a:gdLst/>
              <a:ahLst/>
              <a:cxnLst/>
              <a:rect l="l" t="t" r="r" b="b"/>
              <a:pathLst>
                <a:path w="1052144" h="1052144">
                  <a:moveTo>
                    <a:pt x="0" y="0"/>
                  </a:moveTo>
                  <a:lnTo>
                    <a:pt x="1052144" y="0"/>
                  </a:lnTo>
                  <a:lnTo>
                    <a:pt x="1052144" y="1052144"/>
                  </a:lnTo>
                  <a:lnTo>
                    <a:pt x="0" y="10521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a:p>
          </p:txBody>
        </p:sp>
        <p:sp>
          <p:nvSpPr>
            <p:cNvPr id="7" name="TextBox 8" descr="CONCLUSION&#10;">
              <a:extLst>
                <a:ext uri="{FF2B5EF4-FFF2-40B4-BE49-F238E27FC236}">
                  <a16:creationId xmlns:a16="http://schemas.microsoft.com/office/drawing/2014/main" id="{6D0804D5-2BB5-8A62-AF70-77AFA0D161C0}"/>
                </a:ext>
              </a:extLst>
            </p:cNvPr>
            <p:cNvSpPr txBox="1"/>
            <p:nvPr/>
          </p:nvSpPr>
          <p:spPr>
            <a:xfrm>
              <a:off x="1675341" y="0"/>
              <a:ext cx="11042278" cy="911360"/>
            </a:xfrm>
            <a:prstGeom prst="rect">
              <a:avLst/>
            </a:prstGeom>
          </p:spPr>
          <p:txBody>
            <a:bodyPr lIns="0" tIns="0" rIns="0" bIns="0" rtlCol="0" anchor="t">
              <a:spAutoFit/>
            </a:bodyPr>
            <a:lstStyle/>
            <a:p>
              <a:pPr algn="l">
                <a:lnSpc>
                  <a:spcPts val="5458"/>
                </a:lnSpc>
              </a:pPr>
              <a:r>
                <a:rPr lang="en-GB" sz="4548" b="1" spc="136" noProof="0" dirty="0">
                  <a:solidFill>
                    <a:srgbClr val="000000"/>
                  </a:solidFill>
                  <a:latin typeface="Fira Sans Ultra-Bold"/>
                  <a:ea typeface="Fira Sans Ultra-Bold"/>
                  <a:cs typeface="Fira Sans Ultra-Bold"/>
                  <a:sym typeface="Fira Sans Ultra-Bold"/>
                </a:rPr>
                <a:t>CONCLUSION</a:t>
              </a:r>
              <a:endParaRPr lang="en-GB" sz="4548" b="1" spc="136" noProof="0" dirty="0">
                <a:solidFill>
                  <a:srgbClr val="287777"/>
                </a:solidFill>
                <a:latin typeface="Fira Sans Ultra-Bold"/>
                <a:ea typeface="Fira Sans Ultra-Bold"/>
                <a:cs typeface="Fira Sans Ultra-Bold"/>
                <a:sym typeface="Fira Sans Ultra-Bold"/>
              </a:endParaRPr>
            </a:p>
          </p:txBody>
        </p:sp>
      </p:grpSp>
      <p:sp>
        <p:nvSpPr>
          <p:cNvPr id="8" name="Freeform 6" descr="Safe Spaces 4 Everyone logo">
            <a:extLst>
              <a:ext uri="{FF2B5EF4-FFF2-40B4-BE49-F238E27FC236}">
                <a16:creationId xmlns:a16="http://schemas.microsoft.com/office/drawing/2014/main" id="{1EAF81DD-5845-0361-5381-2A7AE62435CB}"/>
              </a:ext>
            </a:extLst>
          </p:cNvPr>
          <p:cNvSpPr/>
          <p:nvPr/>
        </p:nvSpPr>
        <p:spPr>
          <a:xfrm>
            <a:off x="16344008" y="95549"/>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noProof="0"/>
          </a:p>
        </p:txBody>
      </p:sp>
    </p:spTree>
    <p:extLst>
      <p:ext uri="{BB962C8B-B14F-4D97-AF65-F5344CB8AC3E}">
        <p14:creationId xmlns:p14="http://schemas.microsoft.com/office/powerpoint/2010/main" val="3553428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07A25F-A628-8E3F-17C2-1641D5641F3C}"/>
            </a:ext>
          </a:extLst>
        </p:cNvPr>
        <p:cNvGrpSpPr/>
        <p:nvPr/>
      </p:nvGrpSpPr>
      <p:grpSpPr>
        <a:xfrm>
          <a:off x="0" y="0"/>
          <a:ext cx="0" cy="0"/>
          <a:chOff x="0" y="0"/>
          <a:chExt cx="0" cy="0"/>
        </a:xfrm>
      </p:grpSpPr>
      <p:sp>
        <p:nvSpPr>
          <p:cNvPr id="20" name="CuadroTexto 19">
            <a:extLst>
              <a:ext uri="{FF2B5EF4-FFF2-40B4-BE49-F238E27FC236}">
                <a16:creationId xmlns:a16="http://schemas.microsoft.com/office/drawing/2014/main" id="{D804DB01-233B-6EBB-B274-78E1FF0C554D}"/>
              </a:ext>
            </a:extLst>
          </p:cNvPr>
          <p:cNvSpPr txBox="1"/>
          <p:nvPr/>
        </p:nvSpPr>
        <p:spPr>
          <a:xfrm>
            <a:off x="16002000" y="0"/>
            <a:ext cx="2286000" cy="1943100"/>
          </a:xfrm>
          <a:prstGeom prst="rect">
            <a:avLst/>
          </a:prstGeom>
          <a:noFill/>
          <a:ln w="53975">
            <a:solidFill>
              <a:schemeClr val="accent6"/>
            </a:solidFill>
          </a:ln>
        </p:spPr>
        <p:txBody>
          <a:bodyPr wrap="square" rtlCol="0">
            <a:spAutoFit/>
          </a:bodyPr>
          <a:lstStyle/>
          <a:p>
            <a:endParaRPr lang="en-GB" noProof="0"/>
          </a:p>
        </p:txBody>
      </p:sp>
      <p:sp>
        <p:nvSpPr>
          <p:cNvPr id="3" name="AutoShape 3">
            <a:extLst>
              <a:ext uri="{FF2B5EF4-FFF2-40B4-BE49-F238E27FC236}">
                <a16:creationId xmlns:a16="http://schemas.microsoft.com/office/drawing/2014/main" id="{159F3443-F50E-C023-B334-8BD75FDE73C4}"/>
              </a:ext>
            </a:extLst>
          </p:cNvPr>
          <p:cNvSpPr/>
          <p:nvPr/>
        </p:nvSpPr>
        <p:spPr>
          <a:xfrm rot="-10800000">
            <a:off x="1028700" y="4152900"/>
            <a:ext cx="10211441" cy="0"/>
          </a:xfrm>
          <a:prstGeom prst="line">
            <a:avLst/>
          </a:prstGeom>
          <a:ln w="28575" cap="rnd">
            <a:solidFill>
              <a:srgbClr val="86C7ED"/>
            </a:solidFill>
            <a:prstDash val="solid"/>
            <a:headEnd type="none" w="sm" len="sm"/>
            <a:tailEnd type="none" w="sm" len="sm"/>
          </a:ln>
        </p:spPr>
        <p:txBody>
          <a:bodyPr/>
          <a:lstStyle/>
          <a:p>
            <a:endParaRPr lang="en-GB" noProof="0"/>
          </a:p>
        </p:txBody>
      </p:sp>
      <p:sp>
        <p:nvSpPr>
          <p:cNvPr id="6" name="Freeform 6" descr="Safe Spaces 4 Everyone logo">
            <a:extLst>
              <a:ext uri="{FF2B5EF4-FFF2-40B4-BE49-F238E27FC236}">
                <a16:creationId xmlns:a16="http://schemas.microsoft.com/office/drawing/2014/main" id="{079D0C6B-0EBB-27B0-4AAE-F55E62761EE5}"/>
              </a:ext>
            </a:extLst>
          </p:cNvPr>
          <p:cNvSpPr/>
          <p:nvPr/>
        </p:nvSpPr>
        <p:spPr>
          <a:xfrm>
            <a:off x="16344008" y="95549"/>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sp>
        <p:nvSpPr>
          <p:cNvPr id="7" name="Freeform 7">
            <a:extLst>
              <a:ext uri="{FF2B5EF4-FFF2-40B4-BE49-F238E27FC236}">
                <a16:creationId xmlns:a16="http://schemas.microsoft.com/office/drawing/2014/main" id="{89EE05D9-877C-5335-7115-7C8B046670BB}"/>
              </a:ext>
            </a:extLst>
          </p:cNvPr>
          <p:cNvSpPr/>
          <p:nvPr/>
        </p:nvSpPr>
        <p:spPr>
          <a:xfrm>
            <a:off x="202352" y="8491684"/>
            <a:ext cx="673948" cy="673948"/>
          </a:xfrm>
          <a:custGeom>
            <a:avLst/>
            <a:gdLst/>
            <a:ahLst/>
            <a:cxnLst/>
            <a:rect l="l" t="t" r="r" b="b"/>
            <a:pathLst>
              <a:path w="673948" h="673948">
                <a:moveTo>
                  <a:pt x="0" y="0"/>
                </a:moveTo>
                <a:lnTo>
                  <a:pt x="673948" y="0"/>
                </a:lnTo>
                <a:lnTo>
                  <a:pt x="673948" y="673948"/>
                </a:lnTo>
                <a:lnTo>
                  <a:pt x="0" y="673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8" name="Freeform 8">
            <a:extLst>
              <a:ext uri="{FF2B5EF4-FFF2-40B4-BE49-F238E27FC236}">
                <a16:creationId xmlns:a16="http://schemas.microsoft.com/office/drawing/2014/main" id="{15CAD0CC-E94D-1B4F-CA2D-1F85D4065F9A}"/>
              </a:ext>
            </a:extLst>
          </p:cNvPr>
          <p:cNvSpPr/>
          <p:nvPr/>
        </p:nvSpPr>
        <p:spPr>
          <a:xfrm>
            <a:off x="230815" y="9446889"/>
            <a:ext cx="673948" cy="620646"/>
          </a:xfrm>
          <a:custGeom>
            <a:avLst/>
            <a:gdLst/>
            <a:ahLst/>
            <a:cxnLst/>
            <a:rect l="l" t="t" r="r" b="b"/>
            <a:pathLst>
              <a:path w="620646" h="620646">
                <a:moveTo>
                  <a:pt x="0" y="0"/>
                </a:moveTo>
                <a:lnTo>
                  <a:pt x="620646" y="0"/>
                </a:lnTo>
                <a:lnTo>
                  <a:pt x="620646" y="620646"/>
                </a:lnTo>
                <a:lnTo>
                  <a:pt x="0" y="6206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a:p>
        </p:txBody>
      </p:sp>
      <p:sp>
        <p:nvSpPr>
          <p:cNvPr id="9" name="TextBox 9" descr="SEXUAL VIOLENCE IN SPORT ">
            <a:extLst>
              <a:ext uri="{FF2B5EF4-FFF2-40B4-BE49-F238E27FC236}">
                <a16:creationId xmlns:a16="http://schemas.microsoft.com/office/drawing/2014/main" id="{37E6616E-0F04-5A77-8533-CCC8AD3F2059}"/>
              </a:ext>
            </a:extLst>
          </p:cNvPr>
          <p:cNvSpPr txBox="1"/>
          <p:nvPr/>
        </p:nvSpPr>
        <p:spPr>
          <a:xfrm>
            <a:off x="876300" y="1028700"/>
            <a:ext cx="11986733" cy="1047750"/>
          </a:xfrm>
          <a:prstGeom prst="rect">
            <a:avLst/>
          </a:prstGeom>
          <a:noFill/>
        </p:spPr>
        <p:txBody>
          <a:bodyPr wrap="square" lIns="0" tIns="0" rIns="0" bIns="0" rtlCol="0" anchor="t">
            <a:spAutoFit/>
          </a:bodyPr>
          <a:lstStyle/>
          <a:p>
            <a:pPr algn="l">
              <a:lnSpc>
                <a:spcPts val="8251"/>
              </a:lnSpc>
            </a:pPr>
            <a:r>
              <a:rPr lang="en-GB" sz="6876" b="1" spc="206" noProof="0" dirty="0">
                <a:solidFill>
                  <a:srgbClr val="141313"/>
                </a:solidFill>
                <a:latin typeface="Fira Sans Ultra-Bold"/>
                <a:ea typeface="Fira Sans Ultra-Bold"/>
                <a:cs typeface="Fira Sans Ultra-Bold"/>
                <a:sym typeface="Fira Sans Ultra-Bold"/>
              </a:rPr>
              <a:t> SEXUAL VIOLENCE IN SPORT </a:t>
            </a:r>
          </a:p>
        </p:txBody>
      </p:sp>
      <p:sp>
        <p:nvSpPr>
          <p:cNvPr id="10" name="TextBox 10">
            <a:extLst>
              <a:ext uri="{FF2B5EF4-FFF2-40B4-BE49-F238E27FC236}">
                <a16:creationId xmlns:a16="http://schemas.microsoft.com/office/drawing/2014/main" id="{100C2CFF-83C6-55E8-437C-173661DBCC4E}"/>
              </a:ext>
            </a:extLst>
          </p:cNvPr>
          <p:cNvSpPr txBox="1"/>
          <p:nvPr/>
        </p:nvSpPr>
        <p:spPr>
          <a:xfrm>
            <a:off x="1055281" y="4422484"/>
            <a:ext cx="11834333" cy="542925"/>
          </a:xfrm>
          <a:prstGeom prst="rect">
            <a:avLst/>
          </a:prstGeom>
        </p:spPr>
        <p:txBody>
          <a:bodyPr lIns="0" tIns="0" rIns="0" bIns="0" rtlCol="0" anchor="t">
            <a:spAutoFit/>
          </a:bodyPr>
          <a:lstStyle/>
          <a:p>
            <a:pPr algn="l">
              <a:lnSpc>
                <a:spcPts val="4200"/>
              </a:lnSpc>
            </a:pPr>
            <a:r>
              <a:rPr lang="en-GB" sz="3500" b="1" spc="105" noProof="0">
                <a:solidFill>
                  <a:srgbClr val="191919"/>
                </a:solidFill>
                <a:latin typeface="Fira Sans Ultra-Bold"/>
                <a:ea typeface="Fira Sans Ultra-Bold"/>
                <a:cs typeface="Fira Sans Ultra-Bold"/>
                <a:sym typeface="Fira Sans Ultra-Bold"/>
              </a:rPr>
              <a:t>ANDREA SÁENZ OLMEDO</a:t>
            </a:r>
          </a:p>
        </p:txBody>
      </p:sp>
      <p:sp>
        <p:nvSpPr>
          <p:cNvPr id="11" name="TextBox 11">
            <a:extLst>
              <a:ext uri="{FF2B5EF4-FFF2-40B4-BE49-F238E27FC236}">
                <a16:creationId xmlns:a16="http://schemas.microsoft.com/office/drawing/2014/main" id="{734E17DF-1649-8F30-5B6F-023194EF1162}"/>
              </a:ext>
            </a:extLst>
          </p:cNvPr>
          <p:cNvSpPr txBox="1"/>
          <p:nvPr/>
        </p:nvSpPr>
        <p:spPr>
          <a:xfrm>
            <a:off x="1028700" y="2384046"/>
            <a:ext cx="11834333" cy="1495425"/>
          </a:xfrm>
          <a:prstGeom prst="rect">
            <a:avLst/>
          </a:prstGeom>
        </p:spPr>
        <p:txBody>
          <a:bodyPr lIns="0" tIns="0" rIns="0" bIns="0" rtlCol="0" anchor="t">
            <a:spAutoFit/>
          </a:bodyPr>
          <a:lstStyle/>
          <a:p>
            <a:pPr algn="l">
              <a:lnSpc>
                <a:spcPts val="5851"/>
              </a:lnSpc>
            </a:pPr>
            <a:r>
              <a:rPr lang="en-GB" sz="4876" spc="146" noProof="0" dirty="0">
                <a:solidFill>
                  <a:srgbClr val="848484"/>
                </a:solidFill>
                <a:latin typeface="Fira Sans"/>
                <a:ea typeface="Fira Sans"/>
                <a:cs typeface="Fira Sans"/>
                <a:sym typeface="Fira Sans"/>
              </a:rPr>
              <a:t>PERCEPTIONS AND EXPERIENCES OF SCHOOL-AGED UNIVERSITY ATHLETES</a:t>
            </a:r>
          </a:p>
        </p:txBody>
      </p:sp>
      <p:sp>
        <p:nvSpPr>
          <p:cNvPr id="13" name="TextBox 13">
            <a:extLst>
              <a:ext uri="{FF2B5EF4-FFF2-40B4-BE49-F238E27FC236}">
                <a16:creationId xmlns:a16="http://schemas.microsoft.com/office/drawing/2014/main" id="{34F64874-D63A-D865-D1B6-63C2B41AEAFA}"/>
              </a:ext>
            </a:extLst>
          </p:cNvPr>
          <p:cNvSpPr txBox="1"/>
          <p:nvPr/>
        </p:nvSpPr>
        <p:spPr>
          <a:xfrm>
            <a:off x="1028700" y="8569403"/>
            <a:ext cx="3467100" cy="335541"/>
          </a:xfrm>
          <a:prstGeom prst="rect">
            <a:avLst/>
          </a:prstGeom>
        </p:spPr>
        <p:txBody>
          <a:bodyPr wrap="square" lIns="0" tIns="0" rIns="0" bIns="0" rtlCol="0" anchor="t">
            <a:spAutoFit/>
          </a:bodyPr>
          <a:lstStyle/>
          <a:p>
            <a:pPr algn="ctr">
              <a:lnSpc>
                <a:spcPts val="2800"/>
              </a:lnSpc>
              <a:spcBef>
                <a:spcPct val="0"/>
              </a:spcBef>
            </a:pPr>
            <a:r>
              <a:rPr lang="en-GB" sz="2000" noProof="0" err="1">
                <a:solidFill>
                  <a:srgbClr val="000000"/>
                </a:solidFill>
                <a:latin typeface="Canva Sans"/>
                <a:ea typeface="Canva Sans"/>
                <a:cs typeface="Canva Sans"/>
                <a:sym typeface="Canva Sans"/>
              </a:rPr>
              <a:t>andrea.saenzo@ehu.eus</a:t>
            </a:r>
            <a:endParaRPr lang="en-GB" sz="2000" noProof="0">
              <a:solidFill>
                <a:srgbClr val="000000"/>
              </a:solidFill>
              <a:latin typeface="Canva Sans"/>
              <a:ea typeface="Canva Sans"/>
              <a:cs typeface="Canva Sans"/>
              <a:sym typeface="Canva Sans"/>
            </a:endParaRPr>
          </a:p>
        </p:txBody>
      </p:sp>
      <p:sp>
        <p:nvSpPr>
          <p:cNvPr id="14" name="TextBox 14">
            <a:extLst>
              <a:ext uri="{FF2B5EF4-FFF2-40B4-BE49-F238E27FC236}">
                <a16:creationId xmlns:a16="http://schemas.microsoft.com/office/drawing/2014/main" id="{C8C3C089-403C-3C79-9B02-F8FD34CFB8A1}"/>
              </a:ext>
            </a:extLst>
          </p:cNvPr>
          <p:cNvSpPr txBox="1"/>
          <p:nvPr/>
        </p:nvSpPr>
        <p:spPr>
          <a:xfrm>
            <a:off x="1028700" y="9540953"/>
            <a:ext cx="3238500" cy="335541"/>
          </a:xfrm>
          <a:prstGeom prst="rect">
            <a:avLst/>
          </a:prstGeom>
        </p:spPr>
        <p:txBody>
          <a:bodyPr wrap="square" lIns="0" tIns="0" rIns="0" bIns="0" rtlCol="0" anchor="t">
            <a:spAutoFit/>
          </a:bodyPr>
          <a:lstStyle/>
          <a:p>
            <a:pPr algn="ctr">
              <a:lnSpc>
                <a:spcPts val="2800"/>
              </a:lnSpc>
              <a:spcBef>
                <a:spcPct val="0"/>
              </a:spcBef>
            </a:pPr>
            <a:r>
              <a:rPr lang="en-GB" sz="2000" noProof="0">
                <a:solidFill>
                  <a:srgbClr val="000000"/>
                </a:solidFill>
                <a:latin typeface="Canva Sans"/>
                <a:ea typeface="Canva Sans"/>
                <a:cs typeface="Canva Sans"/>
                <a:sym typeface="Canva Sans"/>
              </a:rPr>
              <a:t>@</a:t>
            </a:r>
            <a:r>
              <a:rPr lang="en-GB" sz="2000" noProof="0" err="1">
                <a:solidFill>
                  <a:srgbClr val="000000"/>
                </a:solidFill>
                <a:latin typeface="Canva Sans"/>
                <a:ea typeface="Canva Sans"/>
                <a:cs typeface="Canva Sans"/>
                <a:sym typeface="Canva Sans"/>
              </a:rPr>
              <a:t>andrea_research_iv</a:t>
            </a:r>
            <a:endParaRPr lang="en-GB" sz="2000" noProof="0">
              <a:solidFill>
                <a:srgbClr val="000000"/>
              </a:solidFill>
              <a:latin typeface="Canva Sans"/>
              <a:ea typeface="Canva Sans"/>
              <a:cs typeface="Canva Sans"/>
              <a:sym typeface="Canva Sans"/>
            </a:endParaRPr>
          </a:p>
        </p:txBody>
      </p:sp>
      <p:sp>
        <p:nvSpPr>
          <p:cNvPr id="19" name="CuadroTexto 18">
            <a:extLst>
              <a:ext uri="{FF2B5EF4-FFF2-40B4-BE49-F238E27FC236}">
                <a16:creationId xmlns:a16="http://schemas.microsoft.com/office/drawing/2014/main" id="{EC0B91D0-F364-E7F4-C277-18F032C3D620}"/>
              </a:ext>
              <a:ext uri="{C183D7F6-B498-43B3-948B-1728B52AA6E4}">
                <adec:decorative xmlns:adec="http://schemas.microsoft.com/office/drawing/2017/decorative" val="1"/>
              </a:ext>
            </a:extLst>
          </p:cNvPr>
          <p:cNvSpPr txBox="1"/>
          <p:nvPr/>
        </p:nvSpPr>
        <p:spPr>
          <a:xfrm>
            <a:off x="0" y="8339137"/>
            <a:ext cx="4876800" cy="1943100"/>
          </a:xfrm>
          <a:prstGeom prst="rect">
            <a:avLst/>
          </a:prstGeom>
          <a:noFill/>
          <a:ln w="53975">
            <a:solidFill>
              <a:schemeClr val="accent6"/>
            </a:solidFill>
          </a:ln>
        </p:spPr>
        <p:txBody>
          <a:bodyPr wrap="square" rtlCol="0">
            <a:spAutoFit/>
          </a:bodyPr>
          <a:lstStyle/>
          <a:p>
            <a:endParaRPr lang="en-GB" noProof="0"/>
          </a:p>
        </p:txBody>
      </p:sp>
      <p:sp>
        <p:nvSpPr>
          <p:cNvPr id="2" name="Freeform 7" descr="Thank you">
            <a:extLst>
              <a:ext uri="{FF2B5EF4-FFF2-40B4-BE49-F238E27FC236}">
                <a16:creationId xmlns:a16="http://schemas.microsoft.com/office/drawing/2014/main" id="{7B2739CB-DDD0-B03A-59E4-18ECBCE1801E}"/>
              </a:ext>
            </a:extLst>
          </p:cNvPr>
          <p:cNvSpPr/>
          <p:nvPr/>
        </p:nvSpPr>
        <p:spPr>
          <a:xfrm>
            <a:off x="7046156" y="5426153"/>
            <a:ext cx="4979963" cy="4114800"/>
          </a:xfrm>
          <a:custGeom>
            <a:avLst/>
            <a:gdLst/>
            <a:ahLst/>
            <a:cxnLst/>
            <a:rect l="l" t="t" r="r" b="b"/>
            <a:pathLst>
              <a:path w="4979963" h="4114800">
                <a:moveTo>
                  <a:pt x="0" y="0"/>
                </a:moveTo>
                <a:lnTo>
                  <a:pt x="4979963" y="0"/>
                </a:lnTo>
                <a:lnTo>
                  <a:pt x="4979963"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noProof="0"/>
          </a:p>
        </p:txBody>
      </p:sp>
      <p:pic>
        <p:nvPicPr>
          <p:cNvPr id="2050" name="Picture 2" descr="Logo for the Centre for Child Protection and Safeguarding in Sport">
            <a:extLst>
              <a:ext uri="{FF2B5EF4-FFF2-40B4-BE49-F238E27FC236}">
                <a16:creationId xmlns:a16="http://schemas.microsoft.com/office/drawing/2014/main" id="{14D7639E-F846-E6AA-4797-6340038466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506700" y="74676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28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9BFA22-8E97-555D-6306-A2C2F7CF8126}"/>
              </a:ext>
            </a:extLst>
          </p:cNvPr>
          <p:cNvSpPr>
            <a:spLocks noGrp="1"/>
          </p:cNvSpPr>
          <p:nvPr>
            <p:ph idx="1"/>
          </p:nvPr>
        </p:nvSpPr>
        <p:spPr>
          <a:xfrm>
            <a:off x="457200" y="1600200"/>
            <a:ext cx="16611600" cy="7962900"/>
          </a:xfrm>
        </p:spPr>
        <p:txBody>
          <a:bodyPr/>
          <a:lstStyle/>
          <a:p>
            <a:endParaRPr lang="en-GB" dirty="0"/>
          </a:p>
        </p:txBody>
      </p:sp>
      <p:sp>
        <p:nvSpPr>
          <p:cNvPr id="4" name="Title 1">
            <a:extLst>
              <a:ext uri="{FF2B5EF4-FFF2-40B4-BE49-F238E27FC236}">
                <a16:creationId xmlns:a16="http://schemas.microsoft.com/office/drawing/2014/main" id="{D1EE77B0-37FB-9728-24A3-830027BE2244}"/>
              </a:ext>
            </a:extLst>
          </p:cNvPr>
          <p:cNvSpPr>
            <a:spLocks noGrp="1"/>
          </p:cNvSpPr>
          <p:nvPr>
            <p:ph type="title"/>
          </p:nvPr>
        </p:nvSpPr>
        <p:spPr>
          <a:xfrm>
            <a:off x="457200" y="495300"/>
            <a:ext cx="17068800" cy="1143000"/>
          </a:xfrm>
        </p:spPr>
        <p:txBody>
          <a:bodyPr>
            <a:normAutofit fontScale="90000"/>
          </a:bodyPr>
          <a:lstStyle/>
          <a:p>
            <a:r>
              <a:rPr lang="en-GB" sz="6700" noProof="0" dirty="0">
                <a:latin typeface="Fira Sans Semi-Bold"/>
                <a:ea typeface="Fira Sans Semi-Bold"/>
                <a:cs typeface="Fira Sans Semi-Bold"/>
                <a:sym typeface="Fira Sans Semi-Bold"/>
              </a:rPr>
              <a:t>SPORT CONTEXT IN SPAIN – BASQUE COUNTRY</a:t>
            </a:r>
            <a:br>
              <a:rPr lang="en-GB" sz="4400" noProof="0" dirty="0">
                <a:latin typeface="Fira Sans Semi-Bold"/>
                <a:ea typeface="Fira Sans Semi-Bold"/>
                <a:cs typeface="Fira Sans Semi-Bold"/>
                <a:sym typeface="Fira Sans Semi-Bold"/>
              </a:rPr>
            </a:br>
            <a:endParaRPr lang="en-GB" dirty="0"/>
          </a:p>
        </p:txBody>
      </p:sp>
      <p:grpSp>
        <p:nvGrpSpPr>
          <p:cNvPr id="5" name="Group 3">
            <a:extLst>
              <a:ext uri="{FF2B5EF4-FFF2-40B4-BE49-F238E27FC236}">
                <a16:creationId xmlns:a16="http://schemas.microsoft.com/office/drawing/2014/main" id="{D243AEDE-943D-0D84-D59A-30DC8EBE966F}"/>
              </a:ext>
            </a:extLst>
          </p:cNvPr>
          <p:cNvGrpSpPr/>
          <p:nvPr/>
        </p:nvGrpSpPr>
        <p:grpSpPr>
          <a:xfrm>
            <a:off x="4935797" y="5000883"/>
            <a:ext cx="8645005" cy="1580634"/>
            <a:chOff x="0" y="0"/>
            <a:chExt cx="3391149" cy="1093496"/>
          </a:xfrm>
        </p:grpSpPr>
        <p:sp>
          <p:nvSpPr>
            <p:cNvPr id="6" name="Freeform 4">
              <a:extLst>
                <a:ext uri="{FF2B5EF4-FFF2-40B4-BE49-F238E27FC236}">
                  <a16:creationId xmlns:a16="http://schemas.microsoft.com/office/drawing/2014/main" id="{23D281E1-D705-F6DB-66F2-56C7C91C8588}"/>
                </a:ext>
              </a:extLst>
            </p:cNvPr>
            <p:cNvSpPr/>
            <p:nvPr/>
          </p:nvSpPr>
          <p:spPr>
            <a:xfrm>
              <a:off x="0" y="0"/>
              <a:ext cx="3391148" cy="1093496"/>
            </a:xfrm>
            <a:custGeom>
              <a:avLst/>
              <a:gdLst/>
              <a:ahLst/>
              <a:cxnLst/>
              <a:rect l="l" t="t" r="r" b="b"/>
              <a:pathLst>
                <a:path w="3391148" h="1093496">
                  <a:moveTo>
                    <a:pt x="30665" y="0"/>
                  </a:moveTo>
                  <a:lnTo>
                    <a:pt x="3360483" y="0"/>
                  </a:lnTo>
                  <a:cubicBezTo>
                    <a:pt x="3368616" y="0"/>
                    <a:pt x="3376416" y="3231"/>
                    <a:pt x="3382167" y="8982"/>
                  </a:cubicBezTo>
                  <a:cubicBezTo>
                    <a:pt x="3387918" y="14732"/>
                    <a:pt x="3391148" y="22532"/>
                    <a:pt x="3391148" y="30665"/>
                  </a:cubicBezTo>
                  <a:lnTo>
                    <a:pt x="3391148" y="1062831"/>
                  </a:lnTo>
                  <a:cubicBezTo>
                    <a:pt x="3391148" y="1079767"/>
                    <a:pt x="3377419" y="1093496"/>
                    <a:pt x="3360483" y="1093496"/>
                  </a:cubicBezTo>
                  <a:lnTo>
                    <a:pt x="30665" y="1093496"/>
                  </a:lnTo>
                  <a:cubicBezTo>
                    <a:pt x="22532" y="1093496"/>
                    <a:pt x="14732" y="1090265"/>
                    <a:pt x="8982" y="1084514"/>
                  </a:cubicBezTo>
                  <a:cubicBezTo>
                    <a:pt x="3231" y="1078763"/>
                    <a:pt x="0" y="1070964"/>
                    <a:pt x="0" y="1062831"/>
                  </a:cubicBezTo>
                  <a:lnTo>
                    <a:pt x="0" y="30665"/>
                  </a:lnTo>
                  <a:cubicBezTo>
                    <a:pt x="0" y="22532"/>
                    <a:pt x="3231" y="14732"/>
                    <a:pt x="8982" y="8982"/>
                  </a:cubicBezTo>
                  <a:cubicBezTo>
                    <a:pt x="14732" y="3231"/>
                    <a:pt x="22532" y="0"/>
                    <a:pt x="30665" y="0"/>
                  </a:cubicBezTo>
                  <a:close/>
                </a:path>
              </a:pathLst>
            </a:custGeom>
            <a:solidFill>
              <a:srgbClr val="DFDFDF"/>
            </a:solidFill>
            <a:ln w="50800">
              <a:solidFill>
                <a:schemeClr val="accent6">
                  <a:lumMod val="75000"/>
                </a:schemeClr>
              </a:solidFill>
            </a:ln>
          </p:spPr>
          <p:txBody>
            <a:bodyPr/>
            <a:lstStyle/>
            <a:p>
              <a:endParaRPr lang="en-GB" noProof="0"/>
            </a:p>
          </p:txBody>
        </p:sp>
        <p:sp>
          <p:nvSpPr>
            <p:cNvPr id="7" name="TextBox 5" descr="physical contact">
              <a:extLst>
                <a:ext uri="{FF2B5EF4-FFF2-40B4-BE49-F238E27FC236}">
                  <a16:creationId xmlns:a16="http://schemas.microsoft.com/office/drawing/2014/main" id="{EAC9CD79-5F9A-3D42-C353-94E39F3C23A5}"/>
                </a:ext>
              </a:extLst>
            </p:cNvPr>
            <p:cNvSpPr txBox="1"/>
            <p:nvPr/>
          </p:nvSpPr>
          <p:spPr>
            <a:xfrm>
              <a:off x="0" y="-76200"/>
              <a:ext cx="3391149" cy="1169696"/>
            </a:xfrm>
            <a:prstGeom prst="rect">
              <a:avLst/>
            </a:prstGeom>
            <a:ln w="50800">
              <a:solidFill>
                <a:schemeClr val="accent6">
                  <a:lumMod val="75000"/>
                </a:schemeClr>
              </a:solidFill>
            </a:ln>
          </p:spPr>
          <p:txBody>
            <a:bodyPr lIns="50800" tIns="50800" rIns="50800" bIns="50800" rtlCol="0" anchor="ctr"/>
            <a:lstStyle/>
            <a:p>
              <a:pPr algn="ctr">
                <a:lnSpc>
                  <a:spcPts val="5319"/>
                </a:lnSpc>
              </a:pPr>
              <a:r>
                <a:rPr lang="en-GB" sz="3799" noProof="0" dirty="0">
                  <a:solidFill>
                    <a:srgbClr val="000000"/>
                  </a:solidFill>
                  <a:latin typeface="Open Sans"/>
                  <a:ea typeface="Open Sans"/>
                  <a:cs typeface="Open Sans"/>
                  <a:sym typeface="Open Sans"/>
                </a:rPr>
                <a:t>PHYSICAL CONTACT</a:t>
              </a:r>
            </a:p>
          </p:txBody>
        </p:sp>
      </p:grpSp>
      <p:grpSp>
        <p:nvGrpSpPr>
          <p:cNvPr id="8" name="Group 3" descr="age of sexual consent in spain is 16">
            <a:extLst>
              <a:ext uri="{FF2B5EF4-FFF2-40B4-BE49-F238E27FC236}">
                <a16:creationId xmlns:a16="http://schemas.microsoft.com/office/drawing/2014/main" id="{935CBA99-E5E5-BB08-F7E0-57CC4AF98867}"/>
              </a:ext>
            </a:extLst>
          </p:cNvPr>
          <p:cNvGrpSpPr/>
          <p:nvPr/>
        </p:nvGrpSpPr>
        <p:grpSpPr>
          <a:xfrm>
            <a:off x="9139518" y="8267700"/>
            <a:ext cx="6405281" cy="1195020"/>
            <a:chOff x="0" y="0"/>
            <a:chExt cx="3391149" cy="1093496"/>
          </a:xfrm>
        </p:grpSpPr>
        <p:sp>
          <p:nvSpPr>
            <p:cNvPr id="9" name="Freeform 4">
              <a:extLst>
                <a:ext uri="{FF2B5EF4-FFF2-40B4-BE49-F238E27FC236}">
                  <a16:creationId xmlns:a16="http://schemas.microsoft.com/office/drawing/2014/main" id="{97F02C0F-498E-4873-C978-43FF6F7A9697}"/>
                </a:ext>
              </a:extLst>
            </p:cNvPr>
            <p:cNvSpPr/>
            <p:nvPr/>
          </p:nvSpPr>
          <p:spPr>
            <a:xfrm>
              <a:off x="0" y="0"/>
              <a:ext cx="3391148" cy="1093496"/>
            </a:xfrm>
            <a:custGeom>
              <a:avLst/>
              <a:gdLst/>
              <a:ahLst/>
              <a:cxnLst/>
              <a:rect l="l" t="t" r="r" b="b"/>
              <a:pathLst>
                <a:path w="3391148" h="1093496">
                  <a:moveTo>
                    <a:pt x="30665" y="0"/>
                  </a:moveTo>
                  <a:lnTo>
                    <a:pt x="3360483" y="0"/>
                  </a:lnTo>
                  <a:cubicBezTo>
                    <a:pt x="3368616" y="0"/>
                    <a:pt x="3376416" y="3231"/>
                    <a:pt x="3382167" y="8982"/>
                  </a:cubicBezTo>
                  <a:cubicBezTo>
                    <a:pt x="3387918" y="14732"/>
                    <a:pt x="3391148" y="22532"/>
                    <a:pt x="3391148" y="30665"/>
                  </a:cubicBezTo>
                  <a:lnTo>
                    <a:pt x="3391148" y="1062831"/>
                  </a:lnTo>
                  <a:cubicBezTo>
                    <a:pt x="3391148" y="1079767"/>
                    <a:pt x="3377419" y="1093496"/>
                    <a:pt x="3360483" y="1093496"/>
                  </a:cubicBezTo>
                  <a:lnTo>
                    <a:pt x="30665" y="1093496"/>
                  </a:lnTo>
                  <a:cubicBezTo>
                    <a:pt x="22532" y="1093496"/>
                    <a:pt x="14732" y="1090265"/>
                    <a:pt x="8982" y="1084514"/>
                  </a:cubicBezTo>
                  <a:cubicBezTo>
                    <a:pt x="3231" y="1078763"/>
                    <a:pt x="0" y="1070964"/>
                    <a:pt x="0" y="1062831"/>
                  </a:cubicBezTo>
                  <a:lnTo>
                    <a:pt x="0" y="30665"/>
                  </a:lnTo>
                  <a:cubicBezTo>
                    <a:pt x="0" y="22532"/>
                    <a:pt x="3231" y="14732"/>
                    <a:pt x="8982" y="8982"/>
                  </a:cubicBezTo>
                  <a:cubicBezTo>
                    <a:pt x="14732" y="3231"/>
                    <a:pt x="22532" y="0"/>
                    <a:pt x="30665" y="0"/>
                  </a:cubicBezTo>
                  <a:close/>
                </a:path>
              </a:pathLst>
            </a:custGeom>
            <a:solidFill>
              <a:srgbClr val="DFDFDF"/>
            </a:solidFill>
            <a:ln w="50800">
              <a:solidFill>
                <a:schemeClr val="accent6">
                  <a:lumMod val="75000"/>
                </a:schemeClr>
              </a:solidFill>
            </a:ln>
          </p:spPr>
          <p:txBody>
            <a:bodyPr/>
            <a:lstStyle/>
            <a:p>
              <a:endParaRPr lang="en-GB" noProof="0"/>
            </a:p>
          </p:txBody>
        </p:sp>
        <p:sp>
          <p:nvSpPr>
            <p:cNvPr id="10" name="TextBox 5" descr="16 – age of sexual consent&#10;">
              <a:extLst>
                <a:ext uri="{FF2B5EF4-FFF2-40B4-BE49-F238E27FC236}">
                  <a16:creationId xmlns:a16="http://schemas.microsoft.com/office/drawing/2014/main" id="{6F403737-775E-D606-B506-C730406ABD52}"/>
                </a:ext>
              </a:extLst>
            </p:cNvPr>
            <p:cNvSpPr txBox="1"/>
            <p:nvPr/>
          </p:nvSpPr>
          <p:spPr>
            <a:xfrm>
              <a:off x="0" y="-76200"/>
              <a:ext cx="3391149" cy="1169696"/>
            </a:xfrm>
            <a:prstGeom prst="rect">
              <a:avLst/>
            </a:prstGeom>
            <a:ln w="50800">
              <a:solidFill>
                <a:schemeClr val="accent6">
                  <a:lumMod val="75000"/>
                </a:schemeClr>
              </a:solidFill>
            </a:ln>
          </p:spPr>
          <p:txBody>
            <a:bodyPr lIns="50800" tIns="50800" rIns="50800" bIns="50800" rtlCol="0" anchor="ctr"/>
            <a:lstStyle/>
            <a:p>
              <a:pPr algn="ctr">
                <a:lnSpc>
                  <a:spcPts val="5319"/>
                </a:lnSpc>
              </a:pPr>
              <a:r>
                <a:rPr lang="en-GB" sz="3799" dirty="0">
                  <a:solidFill>
                    <a:srgbClr val="000000"/>
                  </a:solidFill>
                  <a:latin typeface="Open Sans"/>
                  <a:ea typeface="Open Sans"/>
                  <a:cs typeface="Open Sans"/>
                  <a:sym typeface="Open Sans"/>
                </a:rPr>
                <a:t>16 – age of sexual consent</a:t>
              </a:r>
              <a:endParaRPr lang="en-GB" sz="3799" noProof="0" dirty="0">
                <a:solidFill>
                  <a:srgbClr val="000000"/>
                </a:solidFill>
                <a:latin typeface="Open Sans"/>
                <a:ea typeface="Open Sans"/>
                <a:cs typeface="Open Sans"/>
                <a:sym typeface="Open Sans"/>
              </a:endParaRPr>
            </a:p>
          </p:txBody>
        </p:sp>
      </p:grpSp>
    </p:spTree>
    <p:extLst>
      <p:ext uri="{BB962C8B-B14F-4D97-AF65-F5344CB8AC3E}">
        <p14:creationId xmlns:p14="http://schemas.microsoft.com/office/powerpoint/2010/main" val="2889762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7981-2CEA-D0E4-1567-CC1A50919199}"/>
              </a:ext>
            </a:extLst>
          </p:cNvPr>
          <p:cNvSpPr>
            <a:spLocks noGrp="1"/>
          </p:cNvSpPr>
          <p:nvPr>
            <p:ph type="title"/>
          </p:nvPr>
        </p:nvSpPr>
        <p:spPr>
          <a:xfrm>
            <a:off x="0" y="876300"/>
            <a:ext cx="10363200" cy="1143000"/>
          </a:xfrm>
        </p:spPr>
        <p:txBody>
          <a:bodyPr>
            <a:noAutofit/>
          </a:bodyPr>
          <a:lstStyle/>
          <a:p>
            <a:r>
              <a:rPr lang="en-GB" sz="6000" b="1" noProof="0" dirty="0">
                <a:solidFill>
                  <a:srgbClr val="100F0D">
                    <a:alpha val="92941"/>
                  </a:srgbClr>
                </a:solidFill>
                <a:latin typeface="Fira Sans Bold"/>
                <a:ea typeface="Fira Sans Bold"/>
                <a:cs typeface="Fira Sans Bold"/>
                <a:sym typeface="Fira Sans Bold"/>
              </a:rPr>
              <a:t>VIOLENCE IN SPORT</a:t>
            </a:r>
            <a:br>
              <a:rPr lang="en-GB" sz="6000" b="1" noProof="0" dirty="0">
                <a:solidFill>
                  <a:srgbClr val="100F0D">
                    <a:alpha val="92941"/>
                  </a:srgbClr>
                </a:solidFill>
                <a:latin typeface="Fira Sans Bold"/>
                <a:ea typeface="Fira Sans Bold"/>
                <a:cs typeface="Fira Sans Bold"/>
                <a:sym typeface="Fira Sans Bold"/>
              </a:rPr>
            </a:br>
            <a:endParaRPr lang="en-GB" sz="6000" dirty="0"/>
          </a:p>
        </p:txBody>
      </p:sp>
      <p:sp>
        <p:nvSpPr>
          <p:cNvPr id="3" name="Content Placeholder 2">
            <a:extLst>
              <a:ext uri="{FF2B5EF4-FFF2-40B4-BE49-F238E27FC236}">
                <a16:creationId xmlns:a16="http://schemas.microsoft.com/office/drawing/2014/main" id="{479BFA22-8E97-555D-6306-A2C2F7CF8126}"/>
              </a:ext>
            </a:extLst>
          </p:cNvPr>
          <p:cNvSpPr>
            <a:spLocks noGrp="1"/>
          </p:cNvSpPr>
          <p:nvPr>
            <p:ph idx="1"/>
          </p:nvPr>
        </p:nvSpPr>
        <p:spPr/>
        <p:txBody>
          <a:bodyPr/>
          <a:lstStyle/>
          <a:p>
            <a:endParaRPr lang="en-GB" dirty="0"/>
          </a:p>
        </p:txBody>
      </p:sp>
      <p:sp>
        <p:nvSpPr>
          <p:cNvPr id="4" name="Freeform 10" descr="Safe Spaces 4 Everyone logo">
            <a:extLst>
              <a:ext uri="{FF2B5EF4-FFF2-40B4-BE49-F238E27FC236}">
                <a16:creationId xmlns:a16="http://schemas.microsoft.com/office/drawing/2014/main" id="{2DACE731-0D5B-FAC7-098B-B9C23773E953}"/>
              </a:ext>
            </a:extLst>
          </p:cNvPr>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noProof="0"/>
          </a:p>
        </p:txBody>
      </p:sp>
      <p:sp>
        <p:nvSpPr>
          <p:cNvPr id="5" name="TextBox 6" descr="Hartill et al., 2023; Krug et al., 2002; Mountjoy et al., 2016">
            <a:extLst>
              <a:ext uri="{FF2B5EF4-FFF2-40B4-BE49-F238E27FC236}">
                <a16:creationId xmlns:a16="http://schemas.microsoft.com/office/drawing/2014/main" id="{C4278AD3-2BD7-5D18-4EC6-DF26D37A8216}"/>
              </a:ext>
            </a:extLst>
          </p:cNvPr>
          <p:cNvSpPr txBox="1"/>
          <p:nvPr/>
        </p:nvSpPr>
        <p:spPr>
          <a:xfrm>
            <a:off x="170504" y="8936655"/>
            <a:ext cx="5044209" cy="1279355"/>
          </a:xfrm>
          <a:prstGeom prst="rect">
            <a:avLst/>
          </a:prstGeom>
          <a:solidFill>
            <a:schemeClr val="bg1"/>
          </a:solidFill>
          <a:ln w="25400">
            <a:solidFill>
              <a:schemeClr val="tx1"/>
            </a:solidFill>
          </a:ln>
        </p:spPr>
        <p:txBody>
          <a:bodyPr lIns="50800" tIns="50800" rIns="50800" bIns="50800" rtlCol="0" anchor="ctr"/>
          <a:lstStyle/>
          <a:p>
            <a:pPr algn="ctr">
              <a:lnSpc>
                <a:spcPts val="2659"/>
              </a:lnSpc>
            </a:pPr>
            <a:r>
              <a:rPr lang="en-GB" sz="1899" noProof="0" dirty="0">
                <a:solidFill>
                  <a:srgbClr val="000000"/>
                </a:solidFill>
                <a:latin typeface="Open Sans"/>
                <a:ea typeface="Open Sans"/>
                <a:cs typeface="Open Sans"/>
                <a:sym typeface="Open Sans"/>
              </a:rPr>
              <a:t>(Hartill et al., 2023; Krug et al., 2002; Mountjoy et al., 2016) </a:t>
            </a:r>
          </a:p>
        </p:txBody>
      </p:sp>
      <p:sp>
        <p:nvSpPr>
          <p:cNvPr id="6" name="Rectángulo 12">
            <a:extLst>
              <a:ext uri="{FF2B5EF4-FFF2-40B4-BE49-F238E27FC236}">
                <a16:creationId xmlns:a16="http://schemas.microsoft.com/office/drawing/2014/main" id="{E7A14EB1-4F15-F496-3064-09DBE2830D82}"/>
              </a:ext>
            </a:extLst>
          </p:cNvPr>
          <p:cNvSpPr/>
          <p:nvPr/>
        </p:nvSpPr>
        <p:spPr>
          <a:xfrm>
            <a:off x="1866900" y="2191625"/>
            <a:ext cx="14554200" cy="5410200"/>
          </a:xfrm>
          <a:prstGeom prst="rect">
            <a:avLst/>
          </a:prstGeom>
          <a:noFill/>
          <a:ln w="508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7" name="Group 2">
            <a:extLst>
              <a:ext uri="{FF2B5EF4-FFF2-40B4-BE49-F238E27FC236}">
                <a16:creationId xmlns:a16="http://schemas.microsoft.com/office/drawing/2014/main" id="{82919875-A0F1-5087-1E89-C7BAEC10E084}"/>
              </a:ext>
            </a:extLst>
          </p:cNvPr>
          <p:cNvGrpSpPr/>
          <p:nvPr/>
        </p:nvGrpSpPr>
        <p:grpSpPr>
          <a:xfrm>
            <a:off x="2818489" y="3309159"/>
            <a:ext cx="12651021" cy="2957835"/>
            <a:chOff x="0" y="0"/>
            <a:chExt cx="16868029" cy="3943779"/>
          </a:xfrm>
        </p:grpSpPr>
        <p:sp>
          <p:nvSpPr>
            <p:cNvPr id="8" name="TextBox 3">
              <a:extLst>
                <a:ext uri="{FF2B5EF4-FFF2-40B4-BE49-F238E27FC236}">
                  <a16:creationId xmlns:a16="http://schemas.microsoft.com/office/drawing/2014/main" id="{C61109E3-165D-1B18-995A-9110D289AC6B}"/>
                </a:ext>
              </a:extLst>
            </p:cNvPr>
            <p:cNvSpPr txBox="1"/>
            <p:nvPr/>
          </p:nvSpPr>
          <p:spPr>
            <a:xfrm>
              <a:off x="479596" y="3267504"/>
              <a:ext cx="5357481" cy="676275"/>
            </a:xfrm>
            <a:prstGeom prst="rect">
              <a:avLst/>
            </a:prstGeom>
          </p:spPr>
          <p:txBody>
            <a:bodyPr lIns="0" tIns="0" rIns="0" bIns="0" rtlCol="0" anchor="t">
              <a:spAutoFit/>
            </a:bodyPr>
            <a:lstStyle/>
            <a:p>
              <a:pPr marL="0" lvl="0" indent="0" algn="l">
                <a:lnSpc>
                  <a:spcPts val="4200"/>
                </a:lnSpc>
                <a:spcBef>
                  <a:spcPct val="0"/>
                </a:spcBef>
              </a:pPr>
              <a:endParaRPr lang="en-GB" noProof="0"/>
            </a:p>
          </p:txBody>
        </p:sp>
        <p:sp>
          <p:nvSpPr>
            <p:cNvPr id="9" name="TextBox 4" descr="ACCIDENTAL VIOLENCE&#10;">
              <a:extLst>
                <a:ext uri="{FF2B5EF4-FFF2-40B4-BE49-F238E27FC236}">
                  <a16:creationId xmlns:a16="http://schemas.microsoft.com/office/drawing/2014/main" id="{126B68B5-F064-FE02-34AB-7BF4FE49D55E}"/>
                </a:ext>
              </a:extLst>
            </p:cNvPr>
            <p:cNvSpPr txBox="1"/>
            <p:nvPr/>
          </p:nvSpPr>
          <p:spPr>
            <a:xfrm>
              <a:off x="479596" y="1521254"/>
              <a:ext cx="5357481" cy="1431925"/>
            </a:xfrm>
            <a:prstGeom prst="rect">
              <a:avLst/>
            </a:prstGeom>
          </p:spPr>
          <p:txBody>
            <a:bodyPr lIns="0" tIns="0" rIns="0" bIns="0" rtlCol="0" anchor="t">
              <a:spAutoFit/>
            </a:bodyPr>
            <a:lstStyle/>
            <a:p>
              <a:pPr algn="l">
                <a:lnSpc>
                  <a:spcPts val="4200"/>
                </a:lnSpc>
              </a:pPr>
              <a:r>
                <a:rPr lang="en-GB" sz="3500" b="1" spc="105" noProof="0" dirty="0">
                  <a:solidFill>
                    <a:srgbClr val="141313"/>
                  </a:solidFill>
                  <a:latin typeface="Fira Sans Ultra-Bold"/>
                  <a:ea typeface="Fira Sans Ultra-Bold"/>
                  <a:cs typeface="Fira Sans Ultra-Bold"/>
                  <a:sym typeface="Fira Sans Ultra-Bold"/>
                </a:rPr>
                <a:t>ACCIDENTAL VIOLENCE</a:t>
              </a:r>
            </a:p>
          </p:txBody>
        </p:sp>
        <p:sp>
          <p:nvSpPr>
            <p:cNvPr id="10" name="TextBox 5">
              <a:extLst>
                <a:ext uri="{FF2B5EF4-FFF2-40B4-BE49-F238E27FC236}">
                  <a16:creationId xmlns:a16="http://schemas.microsoft.com/office/drawing/2014/main" id="{70A5CDD2-DF59-1020-2683-F179B7F9F119}"/>
                </a:ext>
              </a:extLst>
            </p:cNvPr>
            <p:cNvSpPr txBox="1"/>
            <p:nvPr/>
          </p:nvSpPr>
          <p:spPr>
            <a:xfrm>
              <a:off x="10256144" y="3267504"/>
              <a:ext cx="6611885" cy="676275"/>
            </a:xfrm>
            <a:prstGeom prst="rect">
              <a:avLst/>
            </a:prstGeom>
          </p:spPr>
          <p:txBody>
            <a:bodyPr lIns="0" tIns="0" rIns="0" bIns="0" rtlCol="0" anchor="t">
              <a:spAutoFit/>
            </a:bodyPr>
            <a:lstStyle/>
            <a:p>
              <a:pPr marL="0" lvl="0" indent="0" algn="l">
                <a:lnSpc>
                  <a:spcPts val="4200"/>
                </a:lnSpc>
                <a:spcBef>
                  <a:spcPct val="0"/>
                </a:spcBef>
              </a:pPr>
              <a:endParaRPr lang="en-GB" noProof="0"/>
            </a:p>
          </p:txBody>
        </p:sp>
        <p:sp>
          <p:nvSpPr>
            <p:cNvPr id="11" name="TextBox 6" descr="NON-ACCIDENTAL VIOLENCE&#10;">
              <a:extLst>
                <a:ext uri="{FF2B5EF4-FFF2-40B4-BE49-F238E27FC236}">
                  <a16:creationId xmlns:a16="http://schemas.microsoft.com/office/drawing/2014/main" id="{6D0978BC-ED5E-B583-CA41-BA77E2B5EDE0}"/>
                </a:ext>
              </a:extLst>
            </p:cNvPr>
            <p:cNvSpPr txBox="1"/>
            <p:nvPr/>
          </p:nvSpPr>
          <p:spPr>
            <a:xfrm>
              <a:off x="10256144" y="1521254"/>
              <a:ext cx="5362790" cy="1431925"/>
            </a:xfrm>
            <a:prstGeom prst="rect">
              <a:avLst/>
            </a:prstGeom>
          </p:spPr>
          <p:txBody>
            <a:bodyPr lIns="0" tIns="0" rIns="0" bIns="0" rtlCol="0" anchor="t">
              <a:spAutoFit/>
            </a:bodyPr>
            <a:lstStyle/>
            <a:p>
              <a:pPr algn="l">
                <a:lnSpc>
                  <a:spcPts val="4200"/>
                </a:lnSpc>
              </a:pPr>
              <a:r>
                <a:rPr lang="en-GB" sz="3500" b="1" spc="105" noProof="0" dirty="0">
                  <a:solidFill>
                    <a:srgbClr val="141313"/>
                  </a:solidFill>
                  <a:latin typeface="Fira Sans Ultra-Bold"/>
                  <a:ea typeface="Fira Sans Ultra-Bold"/>
                  <a:cs typeface="Fira Sans Ultra-Bold"/>
                  <a:sym typeface="Fira Sans Ultra-Bold"/>
                </a:rPr>
                <a:t>NON-ACCIDENTAL VIOLENCE</a:t>
              </a:r>
            </a:p>
          </p:txBody>
        </p:sp>
        <p:sp>
          <p:nvSpPr>
            <p:cNvPr id="12" name="Freeform 7">
              <a:extLst>
                <a:ext uri="{FF2B5EF4-FFF2-40B4-BE49-F238E27FC236}">
                  <a16:creationId xmlns:a16="http://schemas.microsoft.com/office/drawing/2014/main" id="{C9476C1E-A546-D28B-BEA6-DB30B5647DC5}"/>
                </a:ext>
              </a:extLst>
            </p:cNvPr>
            <p:cNvSpPr/>
            <p:nvPr/>
          </p:nvSpPr>
          <p:spPr>
            <a:xfrm>
              <a:off x="9735710" y="0"/>
              <a:ext cx="1040867" cy="1040867"/>
            </a:xfrm>
            <a:custGeom>
              <a:avLst/>
              <a:gdLst/>
              <a:ahLst/>
              <a:cxnLst/>
              <a:rect l="l" t="t" r="r" b="b"/>
              <a:pathLst>
                <a:path w="1040867" h="1040867">
                  <a:moveTo>
                    <a:pt x="0" y="0"/>
                  </a:moveTo>
                  <a:lnTo>
                    <a:pt x="1040867" y="0"/>
                  </a:lnTo>
                  <a:lnTo>
                    <a:pt x="1040867" y="1040867"/>
                  </a:lnTo>
                  <a:lnTo>
                    <a:pt x="0" y="10408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noProof="0"/>
            </a:p>
          </p:txBody>
        </p:sp>
        <p:sp>
          <p:nvSpPr>
            <p:cNvPr id="13" name="Freeform 8">
              <a:extLst>
                <a:ext uri="{FF2B5EF4-FFF2-40B4-BE49-F238E27FC236}">
                  <a16:creationId xmlns:a16="http://schemas.microsoft.com/office/drawing/2014/main" id="{5ACF28C8-B92C-4488-E0E2-7F1B74DB9B0A}"/>
                </a:ext>
              </a:extLst>
            </p:cNvPr>
            <p:cNvSpPr/>
            <p:nvPr/>
          </p:nvSpPr>
          <p:spPr>
            <a:xfrm>
              <a:off x="0" y="0"/>
              <a:ext cx="1040867" cy="1040867"/>
            </a:xfrm>
            <a:custGeom>
              <a:avLst/>
              <a:gdLst/>
              <a:ahLst/>
              <a:cxnLst/>
              <a:rect l="l" t="t" r="r" b="b"/>
              <a:pathLst>
                <a:path w="1040867" h="1040867">
                  <a:moveTo>
                    <a:pt x="0" y="0"/>
                  </a:moveTo>
                  <a:lnTo>
                    <a:pt x="1040867" y="0"/>
                  </a:lnTo>
                  <a:lnTo>
                    <a:pt x="1040867" y="1040867"/>
                  </a:lnTo>
                  <a:lnTo>
                    <a:pt x="0" y="10408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noProof="0"/>
            </a:p>
          </p:txBody>
        </p:sp>
      </p:grpSp>
    </p:spTree>
    <p:extLst>
      <p:ext uri="{BB962C8B-B14F-4D97-AF65-F5344CB8AC3E}">
        <p14:creationId xmlns:p14="http://schemas.microsoft.com/office/powerpoint/2010/main" val="4179195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7981-2CEA-D0E4-1567-CC1A5091919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79BFA22-8E97-555D-6306-A2C2F7CF8126}"/>
              </a:ext>
            </a:extLst>
          </p:cNvPr>
          <p:cNvSpPr>
            <a:spLocks noGrp="1"/>
          </p:cNvSpPr>
          <p:nvPr>
            <p:ph idx="1"/>
          </p:nvPr>
        </p:nvSpPr>
        <p:spPr>
          <a:xfrm>
            <a:off x="457200" y="1600200"/>
            <a:ext cx="16230600" cy="4525963"/>
          </a:xfrm>
        </p:spPr>
        <p:txBody>
          <a:bodyPr/>
          <a:lstStyle/>
          <a:p>
            <a:endParaRPr lang="en-GB" dirty="0"/>
          </a:p>
        </p:txBody>
      </p:sp>
      <p:grpSp>
        <p:nvGrpSpPr>
          <p:cNvPr id="4" name="Group 4">
            <a:extLst>
              <a:ext uri="{FF2B5EF4-FFF2-40B4-BE49-F238E27FC236}">
                <a16:creationId xmlns:a16="http://schemas.microsoft.com/office/drawing/2014/main" id="{AA28311F-EC75-5EBD-3F88-31025496E941}"/>
              </a:ext>
            </a:extLst>
          </p:cNvPr>
          <p:cNvGrpSpPr/>
          <p:nvPr/>
        </p:nvGrpSpPr>
        <p:grpSpPr>
          <a:xfrm>
            <a:off x="170504" y="9081316"/>
            <a:ext cx="5044209" cy="1134694"/>
            <a:chOff x="0" y="0"/>
            <a:chExt cx="1328516" cy="298849"/>
          </a:xfrm>
        </p:grpSpPr>
        <p:sp>
          <p:nvSpPr>
            <p:cNvPr id="5" name="Freeform 5">
              <a:extLst>
                <a:ext uri="{FF2B5EF4-FFF2-40B4-BE49-F238E27FC236}">
                  <a16:creationId xmlns:a16="http://schemas.microsoft.com/office/drawing/2014/main" id="{0CFD22B7-9DC0-FF60-421C-07C2E2FD6FC7}"/>
                </a:ext>
              </a:extLst>
            </p:cNvPr>
            <p:cNvSpPr/>
            <p:nvPr/>
          </p:nvSpPr>
          <p:spPr>
            <a:xfrm>
              <a:off x="0" y="0"/>
              <a:ext cx="1328516" cy="298849"/>
            </a:xfrm>
            <a:custGeom>
              <a:avLst/>
              <a:gdLst/>
              <a:ahLst/>
              <a:cxnLst/>
              <a:rect l="l" t="t" r="r" b="b"/>
              <a:pathLst>
                <a:path w="1328516" h="298849">
                  <a:moveTo>
                    <a:pt x="0" y="0"/>
                  </a:moveTo>
                  <a:lnTo>
                    <a:pt x="1328516" y="0"/>
                  </a:lnTo>
                  <a:lnTo>
                    <a:pt x="1328516" y="298849"/>
                  </a:lnTo>
                  <a:lnTo>
                    <a:pt x="0" y="298849"/>
                  </a:lnTo>
                  <a:close/>
                </a:path>
              </a:pathLst>
            </a:custGeom>
            <a:solidFill>
              <a:srgbClr val="DFDFDF"/>
            </a:solidFill>
            <a:ln w="25400">
              <a:solidFill>
                <a:schemeClr val="tx1"/>
              </a:solidFill>
            </a:ln>
          </p:spPr>
          <p:txBody>
            <a:bodyPr/>
            <a:lstStyle/>
            <a:p>
              <a:endParaRPr lang="en-GB" noProof="0"/>
            </a:p>
          </p:txBody>
        </p:sp>
        <p:sp>
          <p:nvSpPr>
            <p:cNvPr id="6" name="TextBox 6" descr="(Fortier et al., 2020; Tuakli-Wosornu et al., 2024).&#10;">
              <a:extLst>
                <a:ext uri="{FF2B5EF4-FFF2-40B4-BE49-F238E27FC236}">
                  <a16:creationId xmlns:a16="http://schemas.microsoft.com/office/drawing/2014/main" id="{608AD409-4E88-42BA-31E9-E0EDB57A2102}"/>
                </a:ext>
              </a:extLst>
            </p:cNvPr>
            <p:cNvSpPr txBox="1"/>
            <p:nvPr/>
          </p:nvSpPr>
          <p:spPr>
            <a:xfrm>
              <a:off x="0" y="-38100"/>
              <a:ext cx="1328516" cy="336949"/>
            </a:xfrm>
            <a:prstGeom prst="rect">
              <a:avLst/>
            </a:prstGeom>
            <a:solidFill>
              <a:schemeClr val="bg1"/>
            </a:solidFill>
            <a:ln w="25400">
              <a:solidFill>
                <a:schemeClr val="tx1"/>
              </a:solidFill>
            </a:ln>
          </p:spPr>
          <p:txBody>
            <a:bodyPr lIns="50800" tIns="50800" rIns="50800" bIns="50800" rtlCol="0" anchor="ctr"/>
            <a:lstStyle/>
            <a:p>
              <a:pPr algn="ctr">
                <a:lnSpc>
                  <a:spcPts val="2659"/>
                </a:lnSpc>
              </a:pPr>
              <a:r>
                <a:rPr lang="en-GB" sz="1899" noProof="0" dirty="0">
                  <a:solidFill>
                    <a:srgbClr val="000000"/>
                  </a:solidFill>
                  <a:latin typeface="Open Sans"/>
                  <a:ea typeface="Open Sans"/>
                  <a:cs typeface="Open Sans"/>
                  <a:sym typeface="Open Sans"/>
                </a:rPr>
                <a:t>(Fortier et al., 2020; </a:t>
              </a:r>
              <a:r>
                <a:rPr lang="en-GB" sz="1899" noProof="0" dirty="0" err="1">
                  <a:solidFill>
                    <a:srgbClr val="000000"/>
                  </a:solidFill>
                  <a:latin typeface="Open Sans"/>
                  <a:ea typeface="Open Sans"/>
                  <a:cs typeface="Open Sans"/>
                  <a:sym typeface="Open Sans"/>
                </a:rPr>
                <a:t>Tuakli-Wosornu</a:t>
              </a:r>
              <a:r>
                <a:rPr lang="en-GB" sz="1899" noProof="0" dirty="0">
                  <a:solidFill>
                    <a:srgbClr val="000000"/>
                  </a:solidFill>
                  <a:latin typeface="Open Sans"/>
                  <a:ea typeface="Open Sans"/>
                  <a:cs typeface="Open Sans"/>
                  <a:sym typeface="Open Sans"/>
                </a:rPr>
                <a:t> et al., 2024).</a:t>
              </a:r>
            </a:p>
            <a:p>
              <a:pPr algn="ctr">
                <a:lnSpc>
                  <a:spcPts val="2659"/>
                </a:lnSpc>
                <a:spcBef>
                  <a:spcPct val="0"/>
                </a:spcBef>
              </a:pPr>
              <a:endParaRPr lang="en-GB" sz="1899" noProof="0" dirty="0">
                <a:solidFill>
                  <a:srgbClr val="000000"/>
                </a:solidFill>
                <a:latin typeface="Open Sans"/>
                <a:ea typeface="Open Sans"/>
                <a:cs typeface="Open Sans"/>
                <a:sym typeface="Open Sans"/>
              </a:endParaRPr>
            </a:p>
          </p:txBody>
        </p:sp>
      </p:grpSp>
      <p:graphicFrame>
        <p:nvGraphicFramePr>
          <p:cNvPr id="10" name="Table 9">
            <a:extLst>
              <a:ext uri="{FF2B5EF4-FFF2-40B4-BE49-F238E27FC236}">
                <a16:creationId xmlns:a16="http://schemas.microsoft.com/office/drawing/2014/main" id="{E918E36B-E3A5-0ED6-469E-245085D78F5B}"/>
              </a:ext>
            </a:extLst>
          </p:cNvPr>
          <p:cNvGraphicFramePr>
            <a:graphicFrameLocks noGrp="1"/>
          </p:cNvGraphicFramePr>
          <p:nvPr>
            <p:extLst>
              <p:ext uri="{D42A27DB-BD31-4B8C-83A1-F6EECF244321}">
                <p14:modId xmlns:p14="http://schemas.microsoft.com/office/powerpoint/2010/main" val="757228330"/>
              </p:ext>
            </p:extLst>
          </p:nvPr>
        </p:nvGraphicFramePr>
        <p:xfrm>
          <a:off x="2014833" y="3600351"/>
          <a:ext cx="14258334" cy="3905349"/>
        </p:xfrm>
        <a:graphic>
          <a:graphicData uri="http://schemas.openxmlformats.org/drawingml/2006/table">
            <a:tbl>
              <a:tblPr firstRow="1" bandRow="1">
                <a:tableStyleId>{E8B1032C-EA38-4F05-BA0D-38AFFFC7BED3}</a:tableStyleId>
              </a:tblPr>
              <a:tblGrid>
                <a:gridCol w="3700167">
                  <a:extLst>
                    <a:ext uri="{9D8B030D-6E8A-4147-A177-3AD203B41FA5}">
                      <a16:colId xmlns:a16="http://schemas.microsoft.com/office/drawing/2014/main" val="2591189671"/>
                    </a:ext>
                  </a:extLst>
                </a:gridCol>
                <a:gridCol w="10558167">
                  <a:extLst>
                    <a:ext uri="{9D8B030D-6E8A-4147-A177-3AD203B41FA5}">
                      <a16:colId xmlns:a16="http://schemas.microsoft.com/office/drawing/2014/main" val="1278383980"/>
                    </a:ext>
                  </a:extLst>
                </a:gridCol>
              </a:tblGrid>
              <a:tr h="1771749">
                <a:tc>
                  <a:txBody>
                    <a:bodyPr/>
                    <a:lstStyle/>
                    <a:p>
                      <a:r>
                        <a:rPr lang="en-GB" sz="3200" b="0" dirty="0">
                          <a:latin typeface="Open Sans" panose="020B0606030504020204" pitchFamily="34" charset="0"/>
                          <a:ea typeface="Open Sans" panose="020B0606030504020204" pitchFamily="34" charset="0"/>
                          <a:cs typeface="Open Sans" panose="020B0606030504020204" pitchFamily="34" charset="0"/>
                        </a:rPr>
                        <a:t>Types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Fira Sans"/>
                        </a:rPr>
                        <a:t>Sexual violence, physical violence, neglect, psychological violence</a:t>
                      </a:r>
                      <a:endParaRPr kumimoji="0" lang="en-GB"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243206901"/>
                  </a:ext>
                </a:extLst>
              </a:tr>
              <a:tr h="718543">
                <a:tc>
                  <a:txBody>
                    <a:bodyPr/>
                    <a:lstStyle/>
                    <a:p>
                      <a:r>
                        <a:rPr lang="en-GB" sz="3200" dirty="0">
                          <a:latin typeface="Open Sans" panose="020B0606030504020204" pitchFamily="34" charset="0"/>
                          <a:ea typeface="Open Sans" panose="020B0606030504020204" pitchFamily="34" charset="0"/>
                          <a:cs typeface="Open Sans" panose="020B0606030504020204" pitchFamily="34" charset="0"/>
                        </a:rPr>
                        <a:t>Causality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u="none" strike="noStrike" noProof="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Fira Sans"/>
                        </a:rPr>
                        <a:t>Derived from abusive relationships or negligence</a:t>
                      </a:r>
                      <a:endParaRPr lang="en-GB" sz="3200" noProof="0" dirty="0">
                        <a:latin typeface="Open Sans" panose="020B0606030504020204" pitchFamily="34" charset="0"/>
                        <a:ea typeface="Open Sans" panose="020B0606030504020204" pitchFamily="34" charset="0"/>
                        <a:cs typeface="Open Sans" panose="020B0606030504020204" pitchFamily="34" charset="0"/>
                      </a:endParaRPr>
                    </a:p>
                    <a:p>
                      <a:endParaRPr lang="en-GB" sz="32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48145717"/>
                  </a:ext>
                </a:extLst>
              </a:tr>
              <a:tr h="718543">
                <a:tc>
                  <a:txBody>
                    <a:bodyPr/>
                    <a:lstStyle/>
                    <a:p>
                      <a:r>
                        <a:rPr lang="en-GB" sz="3200" dirty="0">
                          <a:latin typeface="Open Sans" panose="020B0606030504020204" pitchFamily="34" charset="0"/>
                          <a:ea typeface="Open Sans" panose="020B0606030504020204" pitchFamily="34" charset="0"/>
                          <a:cs typeface="Open Sans" panose="020B0606030504020204" pitchFamily="34" charset="0"/>
                        </a:rPr>
                        <a:t>Intentionality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u="none" strike="noStrike" noProof="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Fira Sans"/>
                        </a:rPr>
                        <a:t>Intentional or negligent, with awareness of harm</a:t>
                      </a:r>
                      <a:endParaRPr lang="en-GB" sz="3200" noProof="0" dirty="0">
                        <a:latin typeface="Open Sans" panose="020B0606030504020204" pitchFamily="34" charset="0"/>
                        <a:ea typeface="Open Sans" panose="020B0606030504020204" pitchFamily="34" charset="0"/>
                        <a:cs typeface="Open Sans" panose="020B0606030504020204" pitchFamily="34" charset="0"/>
                      </a:endParaRPr>
                    </a:p>
                    <a:p>
                      <a:endParaRPr lang="en-GB" sz="32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04926429"/>
                  </a:ext>
                </a:extLst>
              </a:tr>
            </a:tbl>
          </a:graphicData>
        </a:graphic>
      </p:graphicFrame>
      <p:grpSp>
        <p:nvGrpSpPr>
          <p:cNvPr id="11" name="Group 8">
            <a:extLst>
              <a:ext uri="{FF2B5EF4-FFF2-40B4-BE49-F238E27FC236}">
                <a16:creationId xmlns:a16="http://schemas.microsoft.com/office/drawing/2014/main" id="{8055B9D1-B970-7F4F-B0C9-CE0C4A52F54C}"/>
              </a:ext>
            </a:extLst>
          </p:cNvPr>
          <p:cNvGrpSpPr/>
          <p:nvPr/>
        </p:nvGrpSpPr>
        <p:grpSpPr>
          <a:xfrm>
            <a:off x="2014833" y="1794266"/>
            <a:ext cx="10481967" cy="1816894"/>
            <a:chOff x="0" y="-9525"/>
            <a:chExt cx="13975954" cy="2422525"/>
          </a:xfrm>
        </p:grpSpPr>
        <p:sp>
          <p:nvSpPr>
            <p:cNvPr id="12" name="TextBox 9">
              <a:extLst>
                <a:ext uri="{FF2B5EF4-FFF2-40B4-BE49-F238E27FC236}">
                  <a16:creationId xmlns:a16="http://schemas.microsoft.com/office/drawing/2014/main" id="{74F81671-2A35-C241-FBD5-0596770B22DC}"/>
                </a:ext>
              </a:extLst>
            </p:cNvPr>
            <p:cNvSpPr txBox="1"/>
            <p:nvPr/>
          </p:nvSpPr>
          <p:spPr>
            <a:xfrm>
              <a:off x="0" y="1736725"/>
              <a:ext cx="5357481" cy="676275"/>
            </a:xfrm>
            <a:prstGeom prst="rect">
              <a:avLst/>
            </a:prstGeom>
          </p:spPr>
          <p:txBody>
            <a:bodyPr lIns="0" tIns="0" rIns="0" bIns="0" rtlCol="0" anchor="t">
              <a:spAutoFit/>
            </a:bodyPr>
            <a:lstStyle/>
            <a:p>
              <a:pPr marL="0" lvl="0" indent="0" algn="l">
                <a:lnSpc>
                  <a:spcPts val="4200"/>
                </a:lnSpc>
                <a:spcBef>
                  <a:spcPct val="0"/>
                </a:spcBef>
              </a:pPr>
              <a:endParaRPr lang="en-GB" noProof="0"/>
            </a:p>
          </p:txBody>
        </p:sp>
        <p:sp>
          <p:nvSpPr>
            <p:cNvPr id="13" name="TextBox 10" descr="NON ACCIDENTAL VIOLENCE&#10;">
              <a:extLst>
                <a:ext uri="{FF2B5EF4-FFF2-40B4-BE49-F238E27FC236}">
                  <a16:creationId xmlns:a16="http://schemas.microsoft.com/office/drawing/2014/main" id="{3D92DDCF-2FEB-F74C-71BF-BD3E1C17A162}"/>
                </a:ext>
              </a:extLst>
            </p:cNvPr>
            <p:cNvSpPr txBox="1"/>
            <p:nvPr/>
          </p:nvSpPr>
          <p:spPr>
            <a:xfrm>
              <a:off x="0" y="-9525"/>
              <a:ext cx="13975954" cy="810479"/>
            </a:xfrm>
            <a:prstGeom prst="rect">
              <a:avLst/>
            </a:prstGeom>
          </p:spPr>
          <p:txBody>
            <a:bodyPr wrap="square" lIns="0" tIns="0" rIns="0" bIns="0" rtlCol="0" anchor="t">
              <a:spAutoFit/>
            </a:bodyPr>
            <a:lstStyle/>
            <a:p>
              <a:pPr algn="l">
                <a:lnSpc>
                  <a:spcPts val="4200"/>
                </a:lnSpc>
              </a:pPr>
              <a:r>
                <a:rPr lang="en-GB" sz="6000" b="1" spc="105" noProof="0" dirty="0">
                  <a:solidFill>
                    <a:srgbClr val="141313"/>
                  </a:solidFill>
                  <a:latin typeface="Fira Sans Ultra-Bold"/>
                  <a:ea typeface="Fira Sans Ultra-Bold"/>
                  <a:cs typeface="Fira Sans Ultra-Bold"/>
                  <a:sym typeface="Fira Sans Ultra-Bold"/>
                </a:rPr>
                <a:t>NON ACCIDENTAL VIOLENCE</a:t>
              </a:r>
            </a:p>
          </p:txBody>
        </p:sp>
      </p:grpSp>
      <p:sp>
        <p:nvSpPr>
          <p:cNvPr id="14" name="Freeform 2">
            <a:extLst>
              <a:ext uri="{FF2B5EF4-FFF2-40B4-BE49-F238E27FC236}">
                <a16:creationId xmlns:a16="http://schemas.microsoft.com/office/drawing/2014/main" id="{3BE2C3D9-AC34-F127-E565-69D6EC2A2792}"/>
              </a:ext>
            </a:extLst>
          </p:cNvPr>
          <p:cNvSpPr/>
          <p:nvPr/>
        </p:nvSpPr>
        <p:spPr>
          <a:xfrm>
            <a:off x="789934" y="1561501"/>
            <a:ext cx="780651" cy="780651"/>
          </a:xfrm>
          <a:custGeom>
            <a:avLst/>
            <a:gdLst/>
            <a:ahLst/>
            <a:cxnLst/>
            <a:rect l="l" t="t" r="r" b="b"/>
            <a:pathLst>
              <a:path w="780651" h="780651">
                <a:moveTo>
                  <a:pt x="0" y="0"/>
                </a:moveTo>
                <a:lnTo>
                  <a:pt x="780650" y="0"/>
                </a:lnTo>
                <a:lnTo>
                  <a:pt x="780650" y="780650"/>
                </a:lnTo>
                <a:lnTo>
                  <a:pt x="0" y="7806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noProof="0"/>
          </a:p>
        </p:txBody>
      </p:sp>
    </p:spTree>
    <p:extLst>
      <p:ext uri="{BB962C8B-B14F-4D97-AF65-F5344CB8AC3E}">
        <p14:creationId xmlns:p14="http://schemas.microsoft.com/office/powerpoint/2010/main" val="174528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21878" y="1840585"/>
            <a:ext cx="780651" cy="780651"/>
          </a:xfrm>
          <a:custGeom>
            <a:avLst/>
            <a:gdLst/>
            <a:ahLst/>
            <a:cxnLst/>
            <a:rect l="l" t="t" r="r" b="b"/>
            <a:pathLst>
              <a:path w="780651" h="780651">
                <a:moveTo>
                  <a:pt x="0" y="0"/>
                </a:moveTo>
                <a:lnTo>
                  <a:pt x="780651" y="0"/>
                </a:lnTo>
                <a:lnTo>
                  <a:pt x="780651" y="780650"/>
                </a:lnTo>
                <a:lnTo>
                  <a:pt x="0" y="7806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grpSp>
        <p:nvGrpSpPr>
          <p:cNvPr id="3" name="Group 3"/>
          <p:cNvGrpSpPr/>
          <p:nvPr/>
        </p:nvGrpSpPr>
        <p:grpSpPr>
          <a:xfrm>
            <a:off x="3810249" y="4017108"/>
            <a:ext cx="12875767" cy="4151867"/>
            <a:chOff x="0" y="0"/>
            <a:chExt cx="3391149" cy="1093496"/>
          </a:xfrm>
        </p:grpSpPr>
        <p:sp>
          <p:nvSpPr>
            <p:cNvPr id="4" name="Freeform 4"/>
            <p:cNvSpPr/>
            <p:nvPr/>
          </p:nvSpPr>
          <p:spPr>
            <a:xfrm>
              <a:off x="0" y="0"/>
              <a:ext cx="3391148" cy="1093496"/>
            </a:xfrm>
            <a:custGeom>
              <a:avLst/>
              <a:gdLst/>
              <a:ahLst/>
              <a:cxnLst/>
              <a:rect l="l" t="t" r="r" b="b"/>
              <a:pathLst>
                <a:path w="3391148" h="1093496">
                  <a:moveTo>
                    <a:pt x="30665" y="0"/>
                  </a:moveTo>
                  <a:lnTo>
                    <a:pt x="3360483" y="0"/>
                  </a:lnTo>
                  <a:cubicBezTo>
                    <a:pt x="3368616" y="0"/>
                    <a:pt x="3376416" y="3231"/>
                    <a:pt x="3382167" y="8982"/>
                  </a:cubicBezTo>
                  <a:cubicBezTo>
                    <a:pt x="3387918" y="14732"/>
                    <a:pt x="3391148" y="22532"/>
                    <a:pt x="3391148" y="30665"/>
                  </a:cubicBezTo>
                  <a:lnTo>
                    <a:pt x="3391148" y="1062831"/>
                  </a:lnTo>
                  <a:cubicBezTo>
                    <a:pt x="3391148" y="1079767"/>
                    <a:pt x="3377419" y="1093496"/>
                    <a:pt x="3360483" y="1093496"/>
                  </a:cubicBezTo>
                  <a:lnTo>
                    <a:pt x="30665" y="1093496"/>
                  </a:lnTo>
                  <a:cubicBezTo>
                    <a:pt x="22532" y="1093496"/>
                    <a:pt x="14732" y="1090265"/>
                    <a:pt x="8982" y="1084514"/>
                  </a:cubicBezTo>
                  <a:cubicBezTo>
                    <a:pt x="3231" y="1078763"/>
                    <a:pt x="0" y="1070964"/>
                    <a:pt x="0" y="1062831"/>
                  </a:cubicBezTo>
                  <a:lnTo>
                    <a:pt x="0" y="30665"/>
                  </a:lnTo>
                  <a:cubicBezTo>
                    <a:pt x="0" y="22532"/>
                    <a:pt x="3231" y="14732"/>
                    <a:pt x="8982" y="8982"/>
                  </a:cubicBezTo>
                  <a:cubicBezTo>
                    <a:pt x="14732" y="3231"/>
                    <a:pt x="22532" y="0"/>
                    <a:pt x="30665" y="0"/>
                  </a:cubicBezTo>
                  <a:close/>
                </a:path>
              </a:pathLst>
            </a:custGeom>
            <a:solidFill>
              <a:srgbClr val="DFDFDF"/>
            </a:solidFill>
            <a:ln w="50800">
              <a:solidFill>
                <a:schemeClr val="accent6">
                  <a:lumMod val="75000"/>
                </a:schemeClr>
              </a:solidFill>
            </a:ln>
          </p:spPr>
          <p:txBody>
            <a:bodyPr/>
            <a:lstStyle/>
            <a:p>
              <a:endParaRPr lang="en-GB" noProof="0"/>
            </a:p>
          </p:txBody>
        </p:sp>
        <p:sp>
          <p:nvSpPr>
            <p:cNvPr id="5" name="TextBox 5" descr="It includes:&#10; any unwanted sexual behaviour, covering a wide range from verbal harassment without physical contact to more serious acts such as rape.&#10;"/>
            <p:cNvSpPr txBox="1"/>
            <p:nvPr/>
          </p:nvSpPr>
          <p:spPr>
            <a:xfrm>
              <a:off x="0" y="-76200"/>
              <a:ext cx="3391149" cy="1169696"/>
            </a:xfrm>
            <a:prstGeom prst="rect">
              <a:avLst/>
            </a:prstGeom>
            <a:ln w="50800">
              <a:solidFill>
                <a:schemeClr val="accent6">
                  <a:lumMod val="75000"/>
                </a:schemeClr>
              </a:solidFill>
            </a:ln>
          </p:spPr>
          <p:txBody>
            <a:bodyPr lIns="50800" tIns="50800" rIns="50800" bIns="50800" rtlCol="0" anchor="ctr"/>
            <a:lstStyle/>
            <a:p>
              <a:pPr algn="ctr">
                <a:lnSpc>
                  <a:spcPts val="5319"/>
                </a:lnSpc>
              </a:pPr>
              <a:r>
                <a:rPr lang="en-GB" sz="3799" noProof="0" dirty="0">
                  <a:solidFill>
                    <a:srgbClr val="000000"/>
                  </a:solidFill>
                  <a:latin typeface="Open Sans"/>
                  <a:ea typeface="Open Sans"/>
                  <a:cs typeface="Open Sans"/>
                  <a:sym typeface="Open Sans"/>
                </a:rPr>
                <a:t>It includes:</a:t>
              </a:r>
            </a:p>
            <a:p>
              <a:pPr algn="ctr">
                <a:lnSpc>
                  <a:spcPts val="5319"/>
                </a:lnSpc>
              </a:pPr>
              <a:r>
                <a:rPr lang="en-GB" sz="3799" noProof="0" dirty="0">
                  <a:solidFill>
                    <a:srgbClr val="000000"/>
                  </a:solidFill>
                  <a:latin typeface="Open Sans"/>
                  <a:ea typeface="Open Sans"/>
                  <a:cs typeface="Open Sans"/>
                  <a:sym typeface="Open Sans"/>
                </a:rPr>
                <a:t> any unwanted sexual behaviour, covering a wide range from verbal harassment without physical contact to more serious acts such as rape.</a:t>
              </a:r>
            </a:p>
          </p:txBody>
        </p:sp>
      </p:grpSp>
      <p:sp>
        <p:nvSpPr>
          <p:cNvPr id="6" name="Freeform 6">
            <a:extLst>
              <a:ext uri="{C183D7F6-B498-43B3-948B-1728B52AA6E4}">
                <adec:decorative xmlns:adec="http://schemas.microsoft.com/office/drawing/2017/decorative" val="1"/>
              </a:ext>
            </a:extLst>
          </p:cNvPr>
          <p:cNvSpPr/>
          <p:nvPr/>
        </p:nvSpPr>
        <p:spPr>
          <a:xfrm>
            <a:off x="223405" y="7063380"/>
            <a:ext cx="3055027" cy="3055027"/>
          </a:xfrm>
          <a:custGeom>
            <a:avLst/>
            <a:gdLst/>
            <a:ahLst/>
            <a:cxnLst/>
            <a:rect l="l" t="t" r="r" b="b"/>
            <a:pathLst>
              <a:path w="3055027" h="3055027">
                <a:moveTo>
                  <a:pt x="0" y="0"/>
                </a:moveTo>
                <a:lnTo>
                  <a:pt x="3055027" y="0"/>
                </a:lnTo>
                <a:lnTo>
                  <a:pt x="3055027" y="3055027"/>
                </a:lnTo>
                <a:lnTo>
                  <a:pt x="0" y="30550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7" name="Freeform 7" descr="Safe Spaces 4 Everyone logo"/>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a:p>
        </p:txBody>
      </p:sp>
      <p:grpSp>
        <p:nvGrpSpPr>
          <p:cNvPr id="8" name="Group 8"/>
          <p:cNvGrpSpPr/>
          <p:nvPr/>
        </p:nvGrpSpPr>
        <p:grpSpPr>
          <a:xfrm>
            <a:off x="1526486" y="1911623"/>
            <a:ext cx="5574536" cy="2095500"/>
            <a:chOff x="0" y="0"/>
            <a:chExt cx="7432715" cy="2794000"/>
          </a:xfrm>
        </p:grpSpPr>
        <p:sp>
          <p:nvSpPr>
            <p:cNvPr id="9" name="TextBox 9"/>
            <p:cNvSpPr txBox="1"/>
            <p:nvPr/>
          </p:nvSpPr>
          <p:spPr>
            <a:xfrm>
              <a:off x="0" y="2117725"/>
              <a:ext cx="7432715" cy="676275"/>
            </a:xfrm>
            <a:prstGeom prst="rect">
              <a:avLst/>
            </a:prstGeom>
          </p:spPr>
          <p:txBody>
            <a:bodyPr lIns="0" tIns="0" rIns="0" bIns="0" rtlCol="0" anchor="t">
              <a:spAutoFit/>
            </a:bodyPr>
            <a:lstStyle/>
            <a:p>
              <a:pPr marL="0" lvl="0" indent="0" algn="l">
                <a:lnSpc>
                  <a:spcPts val="4200"/>
                </a:lnSpc>
                <a:spcBef>
                  <a:spcPct val="0"/>
                </a:spcBef>
              </a:pPr>
              <a:endParaRPr lang="en-GB" noProof="0"/>
            </a:p>
          </p:txBody>
        </p:sp>
        <p:sp>
          <p:nvSpPr>
            <p:cNvPr id="10" name="TextBox 10" descr="SEXUAL VIOLENCE WHAT IS?&#10;"/>
            <p:cNvSpPr txBox="1"/>
            <p:nvPr/>
          </p:nvSpPr>
          <p:spPr>
            <a:xfrm>
              <a:off x="0" y="0"/>
              <a:ext cx="7432715" cy="1819644"/>
            </a:xfrm>
            <a:prstGeom prst="rect">
              <a:avLst/>
            </a:prstGeom>
          </p:spPr>
          <p:txBody>
            <a:bodyPr lIns="0" tIns="0" rIns="0" bIns="0" rtlCol="0" anchor="t">
              <a:spAutoFit/>
            </a:bodyPr>
            <a:lstStyle/>
            <a:p>
              <a:pPr algn="l">
                <a:lnSpc>
                  <a:spcPts val="5399"/>
                </a:lnSpc>
              </a:pPr>
              <a:r>
                <a:rPr lang="en-GB" sz="4499" b="1" spc="134" noProof="0" dirty="0">
                  <a:solidFill>
                    <a:srgbClr val="141313"/>
                  </a:solidFill>
                  <a:latin typeface="Fira Sans Ultra-Bold"/>
                  <a:ea typeface="Fira Sans Ultra-Bold"/>
                  <a:cs typeface="Fira Sans Ultra-Bold"/>
                  <a:sym typeface="Fira Sans Ultra-Bold"/>
                </a:rPr>
                <a:t>WHAT IS SEXUAL VIOLENCE?</a:t>
              </a:r>
            </a:p>
          </p:txBody>
        </p:sp>
      </p:grpSp>
      <p:sp>
        <p:nvSpPr>
          <p:cNvPr id="11" name="TextBox 11"/>
          <p:cNvSpPr txBox="1"/>
          <p:nvPr/>
        </p:nvSpPr>
        <p:spPr>
          <a:xfrm>
            <a:off x="170504" y="189659"/>
            <a:ext cx="12781313" cy="647700"/>
          </a:xfrm>
          <a:prstGeom prst="rect">
            <a:avLst/>
          </a:prstGeom>
        </p:spPr>
        <p:txBody>
          <a:bodyPr lIns="0" tIns="0" rIns="0" bIns="0" rtlCol="0" anchor="t">
            <a:spAutoFit/>
          </a:bodyPr>
          <a:lstStyle/>
          <a:p>
            <a:pPr algn="l">
              <a:lnSpc>
                <a:spcPts val="4950"/>
              </a:lnSpc>
            </a:pPr>
            <a:r>
              <a:rPr lang="en-GB" sz="4500" b="1" noProof="0">
                <a:solidFill>
                  <a:srgbClr val="141313">
                    <a:alpha val="19608"/>
                  </a:srgbClr>
                </a:solidFill>
                <a:latin typeface="Fira Sans Semi-Bold"/>
                <a:ea typeface="Fira Sans Semi-Bold"/>
                <a:cs typeface="Fira Sans Semi-Bold"/>
                <a:sym typeface="Fira Sans Semi-Bold"/>
              </a:rPr>
              <a:t>SEXUAL VIOLENCE IN SPORT</a:t>
            </a:r>
          </a:p>
        </p:txBody>
      </p:sp>
      <p:grpSp>
        <p:nvGrpSpPr>
          <p:cNvPr id="13" name="Group 13"/>
          <p:cNvGrpSpPr/>
          <p:nvPr/>
        </p:nvGrpSpPr>
        <p:grpSpPr>
          <a:xfrm>
            <a:off x="11641807" y="9159009"/>
            <a:ext cx="5044209" cy="1127991"/>
            <a:chOff x="0" y="0"/>
            <a:chExt cx="1328516" cy="297084"/>
          </a:xfrm>
        </p:grpSpPr>
        <p:sp>
          <p:nvSpPr>
            <p:cNvPr id="14" name="Freeform 14"/>
            <p:cNvSpPr/>
            <p:nvPr/>
          </p:nvSpPr>
          <p:spPr>
            <a:xfrm>
              <a:off x="0" y="0"/>
              <a:ext cx="1328516" cy="297084"/>
            </a:xfrm>
            <a:custGeom>
              <a:avLst/>
              <a:gdLst/>
              <a:ahLst/>
              <a:cxnLst/>
              <a:rect l="l" t="t" r="r" b="b"/>
              <a:pathLst>
                <a:path w="1328516" h="297084">
                  <a:moveTo>
                    <a:pt x="0" y="0"/>
                  </a:moveTo>
                  <a:lnTo>
                    <a:pt x="1328516" y="0"/>
                  </a:lnTo>
                  <a:lnTo>
                    <a:pt x="1328516" y="297084"/>
                  </a:lnTo>
                  <a:lnTo>
                    <a:pt x="0" y="297084"/>
                  </a:lnTo>
                  <a:close/>
                </a:path>
              </a:pathLst>
            </a:custGeom>
            <a:solidFill>
              <a:srgbClr val="FFFFFF"/>
            </a:solidFill>
            <a:ln w="38100" cap="sq">
              <a:solidFill>
                <a:srgbClr val="000000"/>
              </a:solidFill>
              <a:prstDash val="solid"/>
              <a:miter/>
            </a:ln>
          </p:spPr>
          <p:txBody>
            <a:bodyPr/>
            <a:lstStyle/>
            <a:p>
              <a:endParaRPr lang="en-GB" noProof="0"/>
            </a:p>
          </p:txBody>
        </p:sp>
        <p:sp>
          <p:nvSpPr>
            <p:cNvPr id="15" name="TextBox 15" descr="Tuakli-Wosornu et al. (2024)&#10;"/>
            <p:cNvSpPr txBox="1"/>
            <p:nvPr/>
          </p:nvSpPr>
          <p:spPr>
            <a:xfrm>
              <a:off x="0" y="-38100"/>
              <a:ext cx="1328516" cy="335184"/>
            </a:xfrm>
            <a:prstGeom prst="rect">
              <a:avLst/>
            </a:prstGeom>
          </p:spPr>
          <p:txBody>
            <a:bodyPr lIns="50800" tIns="50800" rIns="50800" bIns="50800" rtlCol="0" anchor="ctr"/>
            <a:lstStyle/>
            <a:p>
              <a:pPr algn="ctr">
                <a:lnSpc>
                  <a:spcPts val="2659"/>
                </a:lnSpc>
                <a:spcBef>
                  <a:spcPct val="0"/>
                </a:spcBef>
              </a:pPr>
              <a:r>
                <a:rPr lang="en-GB" sz="1899" noProof="0" dirty="0" err="1">
                  <a:solidFill>
                    <a:srgbClr val="000000"/>
                  </a:solidFill>
                  <a:latin typeface="Open Sans"/>
                  <a:ea typeface="Open Sans"/>
                  <a:cs typeface="Open Sans"/>
                  <a:sym typeface="Open Sans"/>
                </a:rPr>
                <a:t>Tuakli-Wosornu</a:t>
              </a:r>
              <a:r>
                <a:rPr lang="en-GB" sz="1899" noProof="0" dirty="0">
                  <a:solidFill>
                    <a:srgbClr val="000000"/>
                  </a:solidFill>
                  <a:latin typeface="Open Sans"/>
                  <a:ea typeface="Open Sans"/>
                  <a:cs typeface="Open Sans"/>
                  <a:sym typeface="Open Sans"/>
                </a:rPr>
                <a:t> et al. (2024)</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8375" y="1904936"/>
            <a:ext cx="780651" cy="780651"/>
          </a:xfrm>
          <a:custGeom>
            <a:avLst/>
            <a:gdLst/>
            <a:ahLst/>
            <a:cxnLst/>
            <a:rect l="l" t="t" r="r" b="b"/>
            <a:pathLst>
              <a:path w="780651" h="780651">
                <a:moveTo>
                  <a:pt x="0" y="0"/>
                </a:moveTo>
                <a:lnTo>
                  <a:pt x="780650" y="0"/>
                </a:lnTo>
                <a:lnTo>
                  <a:pt x="780650" y="780651"/>
                </a:lnTo>
                <a:lnTo>
                  <a:pt x="0" y="7806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a:p>
        </p:txBody>
      </p:sp>
      <p:sp>
        <p:nvSpPr>
          <p:cNvPr id="3" name="TextBox 3"/>
          <p:cNvSpPr txBox="1"/>
          <p:nvPr/>
        </p:nvSpPr>
        <p:spPr>
          <a:xfrm>
            <a:off x="1186032" y="6091602"/>
            <a:ext cx="8192947" cy="523875"/>
          </a:xfrm>
          <a:prstGeom prst="rect">
            <a:avLst/>
          </a:prstGeom>
        </p:spPr>
        <p:txBody>
          <a:bodyPr lIns="0" tIns="0" rIns="0" bIns="0" rtlCol="0" anchor="t">
            <a:spAutoFit/>
          </a:bodyPr>
          <a:lstStyle/>
          <a:p>
            <a:pPr marL="0" lvl="0" indent="0" algn="l">
              <a:lnSpc>
                <a:spcPts val="4200"/>
              </a:lnSpc>
              <a:spcBef>
                <a:spcPct val="0"/>
              </a:spcBef>
            </a:pPr>
            <a:endParaRPr lang="en-GB" noProof="0"/>
          </a:p>
        </p:txBody>
      </p:sp>
      <p:sp>
        <p:nvSpPr>
          <p:cNvPr id="4" name="AutoShape 4"/>
          <p:cNvSpPr/>
          <p:nvPr/>
        </p:nvSpPr>
        <p:spPr>
          <a:xfrm flipV="1">
            <a:off x="10153108" y="5806353"/>
            <a:ext cx="0" cy="1917918"/>
          </a:xfrm>
          <a:prstGeom prst="line">
            <a:avLst/>
          </a:prstGeom>
          <a:ln w="85725" cap="rnd">
            <a:solidFill>
              <a:srgbClr val="848484"/>
            </a:solidFill>
            <a:prstDash val="solid"/>
            <a:headEnd type="none" w="sm" len="sm"/>
            <a:tailEnd type="oval" w="lg" len="lg"/>
          </a:ln>
        </p:spPr>
        <p:txBody>
          <a:bodyPr/>
          <a:lstStyle/>
          <a:p>
            <a:endParaRPr lang="en-GB" noProof="0"/>
          </a:p>
        </p:txBody>
      </p:sp>
      <p:sp>
        <p:nvSpPr>
          <p:cNvPr id="5" name="AutoShape 5"/>
          <p:cNvSpPr/>
          <p:nvPr/>
        </p:nvSpPr>
        <p:spPr>
          <a:xfrm flipV="1">
            <a:off x="10153082" y="7578315"/>
            <a:ext cx="0" cy="1893782"/>
          </a:xfrm>
          <a:prstGeom prst="line">
            <a:avLst/>
          </a:prstGeom>
          <a:ln w="85725" cap="rnd">
            <a:solidFill>
              <a:srgbClr val="848484"/>
            </a:solidFill>
            <a:prstDash val="solid"/>
            <a:headEnd type="none" w="sm" len="sm"/>
            <a:tailEnd type="oval" w="lg" len="lg"/>
          </a:ln>
        </p:spPr>
        <p:txBody>
          <a:bodyPr/>
          <a:lstStyle/>
          <a:p>
            <a:endParaRPr lang="en-GB" noProof="0"/>
          </a:p>
        </p:txBody>
      </p:sp>
      <p:grpSp>
        <p:nvGrpSpPr>
          <p:cNvPr id="6" name="Group 6"/>
          <p:cNvGrpSpPr/>
          <p:nvPr/>
        </p:nvGrpSpPr>
        <p:grpSpPr>
          <a:xfrm rot="-5400000">
            <a:off x="10763325" y="5531194"/>
            <a:ext cx="1656978" cy="2225178"/>
            <a:chOff x="0" y="0"/>
            <a:chExt cx="584346" cy="784726"/>
          </a:xfrm>
        </p:grpSpPr>
        <p:sp>
          <p:nvSpPr>
            <p:cNvPr id="7" name="Freeform 7"/>
            <p:cNvSpPr/>
            <p:nvPr/>
          </p:nvSpPr>
          <p:spPr>
            <a:xfrm>
              <a:off x="0" y="0"/>
              <a:ext cx="584346" cy="784726"/>
            </a:xfrm>
            <a:custGeom>
              <a:avLst/>
              <a:gdLst/>
              <a:ahLst/>
              <a:cxnLst/>
              <a:rect l="l" t="t" r="r" b="b"/>
              <a:pathLst>
                <a:path w="584346" h="784726">
                  <a:moveTo>
                    <a:pt x="194887" y="765657"/>
                  </a:moveTo>
                  <a:cubicBezTo>
                    <a:pt x="224845" y="777171"/>
                    <a:pt x="258904" y="784726"/>
                    <a:pt x="292330" y="784726"/>
                  </a:cubicBezTo>
                  <a:cubicBezTo>
                    <a:pt x="325758" y="784726"/>
                    <a:pt x="357924" y="778249"/>
                    <a:pt x="387567" y="766736"/>
                  </a:cubicBezTo>
                  <a:cubicBezTo>
                    <a:pt x="388198" y="766376"/>
                    <a:pt x="388828" y="766376"/>
                    <a:pt x="389459" y="766017"/>
                  </a:cubicBezTo>
                  <a:cubicBezTo>
                    <a:pt x="500778" y="719961"/>
                    <a:pt x="582770" y="598347"/>
                    <a:pt x="584346" y="456848"/>
                  </a:cubicBezTo>
                  <a:lnTo>
                    <a:pt x="584346" y="0"/>
                  </a:lnTo>
                  <a:lnTo>
                    <a:pt x="0" y="0"/>
                  </a:lnTo>
                  <a:lnTo>
                    <a:pt x="0" y="456509"/>
                  </a:lnTo>
                  <a:cubicBezTo>
                    <a:pt x="1577" y="599066"/>
                    <a:pt x="82307" y="720681"/>
                    <a:pt x="194887" y="765657"/>
                  </a:cubicBezTo>
                  <a:close/>
                </a:path>
              </a:pathLst>
            </a:custGeom>
            <a:solidFill>
              <a:srgbClr val="DFDFDF"/>
            </a:solidFill>
          </p:spPr>
          <p:txBody>
            <a:bodyPr/>
            <a:lstStyle/>
            <a:p>
              <a:endParaRPr lang="en-GB" noProof="0"/>
            </a:p>
          </p:txBody>
        </p:sp>
        <p:sp>
          <p:nvSpPr>
            <p:cNvPr id="8" name="TextBox 8"/>
            <p:cNvSpPr txBox="1"/>
            <p:nvPr/>
          </p:nvSpPr>
          <p:spPr>
            <a:xfrm>
              <a:off x="0" y="19050"/>
              <a:ext cx="584346" cy="638676"/>
            </a:xfrm>
            <a:prstGeom prst="rect">
              <a:avLst/>
            </a:prstGeom>
          </p:spPr>
          <p:txBody>
            <a:bodyPr lIns="27432" tIns="27432" rIns="27432" bIns="27432" rtlCol="0" anchor="ctr"/>
            <a:lstStyle/>
            <a:p>
              <a:pPr algn="ctr">
                <a:lnSpc>
                  <a:spcPts val="777"/>
                </a:lnSpc>
              </a:pPr>
              <a:endParaRPr lang="en-GB" noProof="0"/>
            </a:p>
          </p:txBody>
        </p:sp>
      </p:grpSp>
      <p:grpSp>
        <p:nvGrpSpPr>
          <p:cNvPr id="9" name="Group 9"/>
          <p:cNvGrpSpPr/>
          <p:nvPr/>
        </p:nvGrpSpPr>
        <p:grpSpPr>
          <a:xfrm rot="-5400000">
            <a:off x="10718396" y="7339144"/>
            <a:ext cx="1746836" cy="2225178"/>
            <a:chOff x="0" y="0"/>
            <a:chExt cx="616035" cy="784726"/>
          </a:xfrm>
        </p:grpSpPr>
        <p:sp>
          <p:nvSpPr>
            <p:cNvPr id="10" name="Freeform 10"/>
            <p:cNvSpPr/>
            <p:nvPr/>
          </p:nvSpPr>
          <p:spPr>
            <a:xfrm>
              <a:off x="0" y="0"/>
              <a:ext cx="616035" cy="784726"/>
            </a:xfrm>
            <a:custGeom>
              <a:avLst/>
              <a:gdLst/>
              <a:ahLst/>
              <a:cxnLst/>
              <a:rect l="l" t="t" r="r" b="b"/>
              <a:pathLst>
                <a:path w="616035" h="784726">
                  <a:moveTo>
                    <a:pt x="205456" y="765657"/>
                  </a:moveTo>
                  <a:cubicBezTo>
                    <a:pt x="237039" y="777171"/>
                    <a:pt x="272944" y="784726"/>
                    <a:pt x="308184" y="784726"/>
                  </a:cubicBezTo>
                  <a:cubicBezTo>
                    <a:pt x="343424" y="784726"/>
                    <a:pt x="377335" y="778249"/>
                    <a:pt x="408584" y="766736"/>
                  </a:cubicBezTo>
                  <a:cubicBezTo>
                    <a:pt x="409250" y="766376"/>
                    <a:pt x="409915" y="766376"/>
                    <a:pt x="410579" y="766017"/>
                  </a:cubicBezTo>
                  <a:cubicBezTo>
                    <a:pt x="527935" y="719961"/>
                    <a:pt x="614373" y="598347"/>
                    <a:pt x="616035" y="456848"/>
                  </a:cubicBezTo>
                  <a:lnTo>
                    <a:pt x="616035" y="0"/>
                  </a:lnTo>
                  <a:lnTo>
                    <a:pt x="0" y="0"/>
                  </a:lnTo>
                  <a:lnTo>
                    <a:pt x="0" y="456509"/>
                  </a:lnTo>
                  <a:cubicBezTo>
                    <a:pt x="1662" y="599066"/>
                    <a:pt x="86770" y="720681"/>
                    <a:pt x="205456" y="765657"/>
                  </a:cubicBezTo>
                  <a:close/>
                </a:path>
              </a:pathLst>
            </a:custGeom>
            <a:solidFill>
              <a:srgbClr val="DFDFDF"/>
            </a:solidFill>
          </p:spPr>
          <p:txBody>
            <a:bodyPr/>
            <a:lstStyle/>
            <a:p>
              <a:endParaRPr lang="en-GB" noProof="0"/>
            </a:p>
          </p:txBody>
        </p:sp>
        <p:sp>
          <p:nvSpPr>
            <p:cNvPr id="11" name="TextBox 11"/>
            <p:cNvSpPr txBox="1"/>
            <p:nvPr/>
          </p:nvSpPr>
          <p:spPr>
            <a:xfrm>
              <a:off x="0" y="19050"/>
              <a:ext cx="616035" cy="638676"/>
            </a:xfrm>
            <a:prstGeom prst="rect">
              <a:avLst/>
            </a:prstGeom>
          </p:spPr>
          <p:txBody>
            <a:bodyPr lIns="27432" tIns="27432" rIns="27432" bIns="27432" rtlCol="0" anchor="ctr"/>
            <a:lstStyle/>
            <a:p>
              <a:pPr algn="ctr">
                <a:lnSpc>
                  <a:spcPts val="777"/>
                </a:lnSpc>
              </a:pPr>
              <a:endParaRPr lang="en-GB" noProof="0"/>
            </a:p>
          </p:txBody>
        </p:sp>
      </p:grpSp>
      <p:sp>
        <p:nvSpPr>
          <p:cNvPr id="12" name="AutoShape 12"/>
          <p:cNvSpPr/>
          <p:nvPr/>
        </p:nvSpPr>
        <p:spPr>
          <a:xfrm flipV="1">
            <a:off x="7529465" y="4052247"/>
            <a:ext cx="0" cy="1891885"/>
          </a:xfrm>
          <a:prstGeom prst="line">
            <a:avLst/>
          </a:prstGeom>
          <a:ln w="85725" cap="rnd">
            <a:solidFill>
              <a:srgbClr val="848484"/>
            </a:solidFill>
            <a:prstDash val="solid"/>
            <a:headEnd type="none" w="sm" len="sm"/>
            <a:tailEnd type="oval" w="lg" len="lg"/>
          </a:ln>
        </p:spPr>
        <p:txBody>
          <a:bodyPr/>
          <a:lstStyle/>
          <a:p>
            <a:endParaRPr lang="en-GB" noProof="0"/>
          </a:p>
        </p:txBody>
      </p:sp>
      <p:grpSp>
        <p:nvGrpSpPr>
          <p:cNvPr id="13" name="Group 13"/>
          <p:cNvGrpSpPr/>
          <p:nvPr/>
        </p:nvGrpSpPr>
        <p:grpSpPr>
          <a:xfrm rot="5400000">
            <a:off x="5241359" y="3701260"/>
            <a:ext cx="1693714" cy="2234118"/>
            <a:chOff x="0" y="0"/>
            <a:chExt cx="597301" cy="787879"/>
          </a:xfrm>
        </p:grpSpPr>
        <p:sp>
          <p:nvSpPr>
            <p:cNvPr id="14" name="Freeform 14"/>
            <p:cNvSpPr/>
            <p:nvPr/>
          </p:nvSpPr>
          <p:spPr>
            <a:xfrm>
              <a:off x="0" y="0"/>
              <a:ext cx="597301" cy="787879"/>
            </a:xfrm>
            <a:custGeom>
              <a:avLst/>
              <a:gdLst/>
              <a:ahLst/>
              <a:cxnLst/>
              <a:rect l="l" t="t" r="r" b="b"/>
              <a:pathLst>
                <a:path w="597301" h="787879">
                  <a:moveTo>
                    <a:pt x="199208" y="768810"/>
                  </a:moveTo>
                  <a:cubicBezTo>
                    <a:pt x="229830" y="780324"/>
                    <a:pt x="264644" y="787879"/>
                    <a:pt x="298812" y="787879"/>
                  </a:cubicBezTo>
                  <a:cubicBezTo>
                    <a:pt x="332981" y="787879"/>
                    <a:pt x="365860" y="781402"/>
                    <a:pt x="396159" y="769888"/>
                  </a:cubicBezTo>
                  <a:cubicBezTo>
                    <a:pt x="396805" y="769529"/>
                    <a:pt x="397449" y="769529"/>
                    <a:pt x="398093" y="769169"/>
                  </a:cubicBezTo>
                  <a:cubicBezTo>
                    <a:pt x="511880" y="723114"/>
                    <a:pt x="595690" y="601500"/>
                    <a:pt x="597301" y="459931"/>
                  </a:cubicBezTo>
                  <a:lnTo>
                    <a:pt x="597301" y="0"/>
                  </a:lnTo>
                  <a:lnTo>
                    <a:pt x="0" y="0"/>
                  </a:lnTo>
                  <a:lnTo>
                    <a:pt x="0" y="459589"/>
                  </a:lnTo>
                  <a:cubicBezTo>
                    <a:pt x="1612" y="602219"/>
                    <a:pt x="84132" y="723834"/>
                    <a:pt x="199208" y="768810"/>
                  </a:cubicBezTo>
                  <a:close/>
                </a:path>
              </a:pathLst>
            </a:custGeom>
            <a:solidFill>
              <a:srgbClr val="DFDFDF"/>
            </a:solidFill>
          </p:spPr>
          <p:txBody>
            <a:bodyPr/>
            <a:lstStyle/>
            <a:p>
              <a:endParaRPr lang="en-GB" noProof="0"/>
            </a:p>
          </p:txBody>
        </p:sp>
        <p:sp>
          <p:nvSpPr>
            <p:cNvPr id="15" name="TextBox 15"/>
            <p:cNvSpPr txBox="1"/>
            <p:nvPr/>
          </p:nvSpPr>
          <p:spPr>
            <a:xfrm>
              <a:off x="0" y="19050"/>
              <a:ext cx="597301" cy="641829"/>
            </a:xfrm>
            <a:prstGeom prst="rect">
              <a:avLst/>
            </a:prstGeom>
          </p:spPr>
          <p:txBody>
            <a:bodyPr lIns="27432" tIns="27432" rIns="27432" bIns="27432" rtlCol="0" anchor="ctr"/>
            <a:lstStyle/>
            <a:p>
              <a:pPr algn="ctr">
                <a:lnSpc>
                  <a:spcPts val="777"/>
                </a:lnSpc>
              </a:pPr>
              <a:endParaRPr lang="en-GB" noProof="0"/>
            </a:p>
          </p:txBody>
        </p:sp>
      </p:grpSp>
      <p:sp>
        <p:nvSpPr>
          <p:cNvPr id="16" name="Freeform 16"/>
          <p:cNvSpPr/>
          <p:nvPr/>
        </p:nvSpPr>
        <p:spPr>
          <a:xfrm>
            <a:off x="10956099" y="6097338"/>
            <a:ext cx="1089878" cy="1062135"/>
          </a:xfrm>
          <a:custGeom>
            <a:avLst/>
            <a:gdLst/>
            <a:ahLst/>
            <a:cxnLst/>
            <a:rect l="l" t="t" r="r" b="b"/>
            <a:pathLst>
              <a:path w="1089878" h="1062135">
                <a:moveTo>
                  <a:pt x="0" y="0"/>
                </a:moveTo>
                <a:lnTo>
                  <a:pt x="1089877" y="0"/>
                </a:lnTo>
                <a:lnTo>
                  <a:pt x="1089877" y="1062135"/>
                </a:lnTo>
                <a:lnTo>
                  <a:pt x="0" y="10621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a:p>
        </p:txBody>
      </p:sp>
      <p:sp>
        <p:nvSpPr>
          <p:cNvPr id="17" name="Freeform 17"/>
          <p:cNvSpPr/>
          <p:nvPr/>
        </p:nvSpPr>
        <p:spPr>
          <a:xfrm>
            <a:off x="5706081" y="4234829"/>
            <a:ext cx="1136228" cy="1103562"/>
          </a:xfrm>
          <a:custGeom>
            <a:avLst/>
            <a:gdLst/>
            <a:ahLst/>
            <a:cxnLst/>
            <a:rect l="l" t="t" r="r" b="b"/>
            <a:pathLst>
              <a:path w="1136228" h="1103562">
                <a:moveTo>
                  <a:pt x="0" y="0"/>
                </a:moveTo>
                <a:lnTo>
                  <a:pt x="1136228" y="0"/>
                </a:lnTo>
                <a:lnTo>
                  <a:pt x="1136228" y="1103562"/>
                </a:lnTo>
                <a:lnTo>
                  <a:pt x="0" y="110356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a:p>
        </p:txBody>
      </p:sp>
      <p:sp>
        <p:nvSpPr>
          <p:cNvPr id="18" name="Freeform 18"/>
          <p:cNvSpPr/>
          <p:nvPr/>
        </p:nvSpPr>
        <p:spPr>
          <a:xfrm>
            <a:off x="10919844" y="7924646"/>
            <a:ext cx="1002700" cy="1211721"/>
          </a:xfrm>
          <a:custGeom>
            <a:avLst/>
            <a:gdLst/>
            <a:ahLst/>
            <a:cxnLst/>
            <a:rect l="l" t="t" r="r" b="b"/>
            <a:pathLst>
              <a:path w="1002700" h="1211721">
                <a:moveTo>
                  <a:pt x="0" y="0"/>
                </a:moveTo>
                <a:lnTo>
                  <a:pt x="1002700" y="0"/>
                </a:lnTo>
                <a:lnTo>
                  <a:pt x="1002700" y="1211722"/>
                </a:lnTo>
                <a:lnTo>
                  <a:pt x="0" y="12117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noProof="0"/>
          </a:p>
        </p:txBody>
      </p:sp>
      <p:sp>
        <p:nvSpPr>
          <p:cNvPr id="19" name="TextBox 19" descr="THE MANIFESTATIONS THAT ARE INCLUDED IN SV ARE &#10;"/>
          <p:cNvSpPr txBox="1"/>
          <p:nvPr/>
        </p:nvSpPr>
        <p:spPr>
          <a:xfrm>
            <a:off x="1917299" y="1675937"/>
            <a:ext cx="8192947" cy="1352550"/>
          </a:xfrm>
          <a:prstGeom prst="rect">
            <a:avLst/>
          </a:prstGeom>
        </p:spPr>
        <p:txBody>
          <a:bodyPr lIns="0" tIns="0" rIns="0" bIns="0" rtlCol="0" anchor="t">
            <a:spAutoFit/>
          </a:bodyPr>
          <a:lstStyle/>
          <a:p>
            <a:pPr algn="l">
              <a:lnSpc>
                <a:spcPts val="5399"/>
              </a:lnSpc>
            </a:pPr>
            <a:r>
              <a:rPr lang="en-GB" sz="4499" b="1" spc="134" noProof="0" dirty="0">
                <a:solidFill>
                  <a:srgbClr val="141313"/>
                </a:solidFill>
                <a:latin typeface="Fira Sans Ultra-Bold"/>
                <a:ea typeface="Fira Sans Ultra-Bold"/>
                <a:cs typeface="Fira Sans Ultra-Bold"/>
                <a:sym typeface="Fira Sans Ultra-Bold"/>
              </a:rPr>
              <a:t>THE MANIFESTATIONS THAT ARE INCLUDED IN </a:t>
            </a:r>
            <a:r>
              <a:rPr lang="en-GB" sz="4499" b="1" spc="134" dirty="0">
                <a:solidFill>
                  <a:srgbClr val="141313"/>
                </a:solidFill>
                <a:latin typeface="Fira Sans Ultra-Bold"/>
                <a:ea typeface="Fira Sans Ultra-Bold"/>
                <a:cs typeface="Fira Sans Ultra-Bold"/>
                <a:sym typeface="Fira Sans Ultra-Bold"/>
              </a:rPr>
              <a:t>SV </a:t>
            </a:r>
            <a:r>
              <a:rPr lang="en-GB" sz="4499" b="1" spc="134" noProof="0" dirty="0">
                <a:solidFill>
                  <a:srgbClr val="141313"/>
                </a:solidFill>
                <a:latin typeface="Fira Sans Ultra-Bold"/>
                <a:ea typeface="Fira Sans Ultra-Bold"/>
                <a:cs typeface="Fira Sans Ultra-Bold"/>
                <a:sym typeface="Fira Sans Ultra-Bold"/>
              </a:rPr>
              <a:t>ARE </a:t>
            </a:r>
          </a:p>
        </p:txBody>
      </p:sp>
      <p:sp>
        <p:nvSpPr>
          <p:cNvPr id="20" name="AutoShape 20"/>
          <p:cNvSpPr/>
          <p:nvPr/>
        </p:nvSpPr>
        <p:spPr>
          <a:xfrm flipV="1">
            <a:off x="10153108" y="3986838"/>
            <a:ext cx="0" cy="1891885"/>
          </a:xfrm>
          <a:prstGeom prst="line">
            <a:avLst/>
          </a:prstGeom>
          <a:ln w="85725" cap="rnd">
            <a:solidFill>
              <a:srgbClr val="848484"/>
            </a:solidFill>
            <a:prstDash val="solid"/>
            <a:headEnd type="none" w="sm" len="sm"/>
            <a:tailEnd type="oval" w="lg" len="lg"/>
          </a:ln>
        </p:spPr>
        <p:txBody>
          <a:bodyPr/>
          <a:lstStyle/>
          <a:p>
            <a:endParaRPr lang="en-GB" noProof="0"/>
          </a:p>
        </p:txBody>
      </p:sp>
      <p:grpSp>
        <p:nvGrpSpPr>
          <p:cNvPr id="21" name="Group 21"/>
          <p:cNvGrpSpPr/>
          <p:nvPr/>
        </p:nvGrpSpPr>
        <p:grpSpPr>
          <a:xfrm rot="-5400000">
            <a:off x="10740487" y="3716636"/>
            <a:ext cx="1693714" cy="2234118"/>
            <a:chOff x="0" y="0"/>
            <a:chExt cx="597301" cy="787879"/>
          </a:xfrm>
        </p:grpSpPr>
        <p:sp>
          <p:nvSpPr>
            <p:cNvPr id="22" name="Freeform 22"/>
            <p:cNvSpPr/>
            <p:nvPr/>
          </p:nvSpPr>
          <p:spPr>
            <a:xfrm>
              <a:off x="0" y="0"/>
              <a:ext cx="597301" cy="787879"/>
            </a:xfrm>
            <a:custGeom>
              <a:avLst/>
              <a:gdLst/>
              <a:ahLst/>
              <a:cxnLst/>
              <a:rect l="l" t="t" r="r" b="b"/>
              <a:pathLst>
                <a:path w="597301" h="787879">
                  <a:moveTo>
                    <a:pt x="199208" y="768810"/>
                  </a:moveTo>
                  <a:cubicBezTo>
                    <a:pt x="229830" y="780324"/>
                    <a:pt x="264644" y="787879"/>
                    <a:pt x="298812" y="787879"/>
                  </a:cubicBezTo>
                  <a:cubicBezTo>
                    <a:pt x="332981" y="787879"/>
                    <a:pt x="365860" y="781402"/>
                    <a:pt x="396159" y="769888"/>
                  </a:cubicBezTo>
                  <a:cubicBezTo>
                    <a:pt x="396805" y="769529"/>
                    <a:pt x="397449" y="769529"/>
                    <a:pt x="398093" y="769169"/>
                  </a:cubicBezTo>
                  <a:cubicBezTo>
                    <a:pt x="511880" y="723114"/>
                    <a:pt x="595690" y="601500"/>
                    <a:pt x="597301" y="459931"/>
                  </a:cubicBezTo>
                  <a:lnTo>
                    <a:pt x="597301" y="0"/>
                  </a:lnTo>
                  <a:lnTo>
                    <a:pt x="0" y="0"/>
                  </a:lnTo>
                  <a:lnTo>
                    <a:pt x="0" y="459589"/>
                  </a:lnTo>
                  <a:cubicBezTo>
                    <a:pt x="1612" y="602219"/>
                    <a:pt x="84132" y="723834"/>
                    <a:pt x="199208" y="768810"/>
                  </a:cubicBezTo>
                  <a:close/>
                </a:path>
              </a:pathLst>
            </a:custGeom>
            <a:solidFill>
              <a:srgbClr val="DFDFDF"/>
            </a:solidFill>
          </p:spPr>
          <p:txBody>
            <a:bodyPr/>
            <a:lstStyle/>
            <a:p>
              <a:endParaRPr lang="en-GB" noProof="0"/>
            </a:p>
          </p:txBody>
        </p:sp>
        <p:sp>
          <p:nvSpPr>
            <p:cNvPr id="23" name="TextBox 23"/>
            <p:cNvSpPr txBox="1"/>
            <p:nvPr/>
          </p:nvSpPr>
          <p:spPr>
            <a:xfrm>
              <a:off x="0" y="19050"/>
              <a:ext cx="597301" cy="641829"/>
            </a:xfrm>
            <a:prstGeom prst="rect">
              <a:avLst/>
            </a:prstGeom>
          </p:spPr>
          <p:txBody>
            <a:bodyPr lIns="27432" tIns="27432" rIns="27432" bIns="27432" rtlCol="0" anchor="ctr"/>
            <a:lstStyle/>
            <a:p>
              <a:pPr algn="ctr">
                <a:lnSpc>
                  <a:spcPts val="777"/>
                </a:lnSpc>
              </a:pPr>
              <a:endParaRPr lang="en-GB" noProof="0"/>
            </a:p>
          </p:txBody>
        </p:sp>
      </p:grpSp>
      <p:sp>
        <p:nvSpPr>
          <p:cNvPr id="24" name="Freeform 24"/>
          <p:cNvSpPr/>
          <p:nvPr/>
        </p:nvSpPr>
        <p:spPr>
          <a:xfrm>
            <a:off x="10843671" y="4355652"/>
            <a:ext cx="1029071" cy="1103562"/>
          </a:xfrm>
          <a:custGeom>
            <a:avLst/>
            <a:gdLst/>
            <a:ahLst/>
            <a:cxnLst/>
            <a:rect l="l" t="t" r="r" b="b"/>
            <a:pathLst>
              <a:path w="1029071" h="1103562">
                <a:moveTo>
                  <a:pt x="0" y="0"/>
                </a:moveTo>
                <a:lnTo>
                  <a:pt x="1029071" y="0"/>
                </a:lnTo>
                <a:lnTo>
                  <a:pt x="1029071" y="1103562"/>
                </a:lnTo>
                <a:lnTo>
                  <a:pt x="0" y="110356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noProof="0"/>
          </a:p>
        </p:txBody>
      </p:sp>
      <p:sp>
        <p:nvSpPr>
          <p:cNvPr id="25" name="TextBox 25" descr="Unwanted physical contact&#10;"/>
          <p:cNvSpPr txBox="1"/>
          <p:nvPr/>
        </p:nvSpPr>
        <p:spPr>
          <a:xfrm>
            <a:off x="13226213" y="4298502"/>
            <a:ext cx="4033087" cy="407419"/>
          </a:xfrm>
          <a:prstGeom prst="rect">
            <a:avLst/>
          </a:prstGeom>
        </p:spPr>
        <p:txBody>
          <a:bodyPr lIns="0" tIns="0" rIns="0" bIns="0" rtlCol="0" anchor="t">
            <a:spAutoFit/>
          </a:bodyPr>
          <a:lstStyle/>
          <a:p>
            <a:pPr algn="l">
              <a:lnSpc>
                <a:spcPts val="3402"/>
              </a:lnSpc>
            </a:pPr>
            <a:r>
              <a:rPr lang="en-GB" sz="2430" noProof="0" dirty="0">
                <a:solidFill>
                  <a:srgbClr val="022A3D"/>
                </a:solidFill>
                <a:latin typeface="Open Sans" panose="020B0606030504020204" pitchFamily="34" charset="0"/>
                <a:ea typeface="Open Sans" panose="020B0606030504020204" pitchFamily="34" charset="0"/>
                <a:cs typeface="Open Sans" panose="020B0606030504020204" pitchFamily="34" charset="0"/>
                <a:sym typeface="Inter"/>
              </a:rPr>
              <a:t>Unwanted physical contact</a:t>
            </a:r>
          </a:p>
        </p:txBody>
      </p:sp>
      <p:sp>
        <p:nvSpPr>
          <p:cNvPr id="26" name="TextBox 26" descr="Inappropriate communication&#10;"/>
          <p:cNvSpPr txBox="1"/>
          <p:nvPr/>
        </p:nvSpPr>
        <p:spPr>
          <a:xfrm>
            <a:off x="13206663" y="6175286"/>
            <a:ext cx="4033087" cy="852673"/>
          </a:xfrm>
          <a:prstGeom prst="rect">
            <a:avLst/>
          </a:prstGeom>
        </p:spPr>
        <p:txBody>
          <a:bodyPr lIns="0" tIns="0" rIns="0" bIns="0" rtlCol="0" anchor="t">
            <a:spAutoFit/>
          </a:bodyPr>
          <a:lstStyle/>
          <a:p>
            <a:pPr algn="l">
              <a:lnSpc>
                <a:spcPts val="3402"/>
              </a:lnSpc>
            </a:pPr>
            <a:r>
              <a:rPr lang="en-GB" sz="2430" noProof="0" dirty="0">
                <a:solidFill>
                  <a:srgbClr val="022A3D"/>
                </a:solidFill>
                <a:latin typeface="Open Sans" panose="020B0606030504020204" pitchFamily="34" charset="0"/>
                <a:ea typeface="Open Sans" panose="020B0606030504020204" pitchFamily="34" charset="0"/>
                <a:cs typeface="Open Sans" panose="020B0606030504020204" pitchFamily="34" charset="0"/>
                <a:sym typeface="Inter"/>
              </a:rPr>
              <a:t>Inappropriate communication</a:t>
            </a:r>
          </a:p>
        </p:txBody>
      </p:sp>
      <p:sp>
        <p:nvSpPr>
          <p:cNvPr id="27" name="TextBox 27" descr="Sexual propositions&#10;"/>
          <p:cNvSpPr txBox="1"/>
          <p:nvPr/>
        </p:nvSpPr>
        <p:spPr>
          <a:xfrm>
            <a:off x="13206663" y="8110296"/>
            <a:ext cx="4033087" cy="407419"/>
          </a:xfrm>
          <a:prstGeom prst="rect">
            <a:avLst/>
          </a:prstGeom>
        </p:spPr>
        <p:txBody>
          <a:bodyPr lIns="0" tIns="0" rIns="0" bIns="0" rtlCol="0" anchor="t">
            <a:spAutoFit/>
          </a:bodyPr>
          <a:lstStyle/>
          <a:p>
            <a:pPr algn="l">
              <a:lnSpc>
                <a:spcPts val="3402"/>
              </a:lnSpc>
            </a:pPr>
            <a:r>
              <a:rPr lang="en-GB" sz="2430" noProof="0" dirty="0">
                <a:solidFill>
                  <a:srgbClr val="022A3D"/>
                </a:solidFill>
                <a:latin typeface="Open Sans" panose="020B0606030504020204" pitchFamily="34" charset="0"/>
                <a:ea typeface="Open Sans" panose="020B0606030504020204" pitchFamily="34" charset="0"/>
                <a:cs typeface="Open Sans" panose="020B0606030504020204" pitchFamily="34" charset="0"/>
                <a:sym typeface="Inter"/>
              </a:rPr>
              <a:t>Sexual propositions</a:t>
            </a:r>
          </a:p>
        </p:txBody>
      </p:sp>
      <p:sp>
        <p:nvSpPr>
          <p:cNvPr id="28" name="TextBox 28" descr="Insults with sexual connotation&#10;"/>
          <p:cNvSpPr txBox="1"/>
          <p:nvPr/>
        </p:nvSpPr>
        <p:spPr>
          <a:xfrm>
            <a:off x="1028700" y="4367244"/>
            <a:ext cx="4033087" cy="852673"/>
          </a:xfrm>
          <a:prstGeom prst="rect">
            <a:avLst/>
          </a:prstGeom>
        </p:spPr>
        <p:txBody>
          <a:bodyPr lIns="0" tIns="0" rIns="0" bIns="0" rtlCol="0" anchor="t">
            <a:spAutoFit/>
          </a:bodyPr>
          <a:lstStyle/>
          <a:p>
            <a:pPr algn="l">
              <a:lnSpc>
                <a:spcPts val="3402"/>
              </a:lnSpc>
            </a:pPr>
            <a:r>
              <a:rPr lang="en-GB" sz="2430" noProof="0" dirty="0">
                <a:solidFill>
                  <a:srgbClr val="022A3D"/>
                </a:solidFill>
                <a:latin typeface="Open Sans" panose="020B0606030504020204" pitchFamily="34" charset="0"/>
                <a:ea typeface="Open Sans" panose="020B0606030504020204" pitchFamily="34" charset="0"/>
                <a:cs typeface="Open Sans" panose="020B0606030504020204" pitchFamily="34" charset="0"/>
                <a:sym typeface="Inter"/>
              </a:rPr>
              <a:t>Insults with sexual connotation</a:t>
            </a:r>
          </a:p>
        </p:txBody>
      </p:sp>
      <p:sp>
        <p:nvSpPr>
          <p:cNvPr id="29" name="AutoShape 29"/>
          <p:cNvSpPr/>
          <p:nvPr/>
        </p:nvSpPr>
        <p:spPr>
          <a:xfrm flipV="1">
            <a:off x="7486603" y="5878199"/>
            <a:ext cx="0" cy="1917918"/>
          </a:xfrm>
          <a:prstGeom prst="line">
            <a:avLst/>
          </a:prstGeom>
          <a:ln w="85725" cap="rnd">
            <a:solidFill>
              <a:srgbClr val="848484"/>
            </a:solidFill>
            <a:prstDash val="solid"/>
            <a:headEnd type="none" w="sm" len="sm"/>
            <a:tailEnd type="oval" w="lg" len="lg"/>
          </a:ln>
        </p:spPr>
        <p:txBody>
          <a:bodyPr/>
          <a:lstStyle/>
          <a:p>
            <a:endParaRPr lang="en-GB" noProof="0"/>
          </a:p>
        </p:txBody>
      </p:sp>
      <p:grpSp>
        <p:nvGrpSpPr>
          <p:cNvPr id="30" name="Group 30"/>
          <p:cNvGrpSpPr/>
          <p:nvPr/>
        </p:nvGrpSpPr>
        <p:grpSpPr>
          <a:xfrm rot="5400000">
            <a:off x="5221334" y="5522253"/>
            <a:ext cx="1656978" cy="2225178"/>
            <a:chOff x="0" y="0"/>
            <a:chExt cx="584346" cy="784726"/>
          </a:xfrm>
        </p:grpSpPr>
        <p:sp>
          <p:nvSpPr>
            <p:cNvPr id="31" name="Freeform 31"/>
            <p:cNvSpPr/>
            <p:nvPr/>
          </p:nvSpPr>
          <p:spPr>
            <a:xfrm>
              <a:off x="0" y="0"/>
              <a:ext cx="584346" cy="784726"/>
            </a:xfrm>
            <a:custGeom>
              <a:avLst/>
              <a:gdLst/>
              <a:ahLst/>
              <a:cxnLst/>
              <a:rect l="l" t="t" r="r" b="b"/>
              <a:pathLst>
                <a:path w="584346" h="784726">
                  <a:moveTo>
                    <a:pt x="194887" y="765657"/>
                  </a:moveTo>
                  <a:cubicBezTo>
                    <a:pt x="224845" y="777171"/>
                    <a:pt x="258904" y="784726"/>
                    <a:pt x="292330" y="784726"/>
                  </a:cubicBezTo>
                  <a:cubicBezTo>
                    <a:pt x="325758" y="784726"/>
                    <a:pt x="357924" y="778249"/>
                    <a:pt x="387567" y="766736"/>
                  </a:cubicBezTo>
                  <a:cubicBezTo>
                    <a:pt x="388198" y="766376"/>
                    <a:pt x="388828" y="766376"/>
                    <a:pt x="389459" y="766017"/>
                  </a:cubicBezTo>
                  <a:cubicBezTo>
                    <a:pt x="500778" y="719961"/>
                    <a:pt x="582770" y="598347"/>
                    <a:pt x="584346" y="456848"/>
                  </a:cubicBezTo>
                  <a:lnTo>
                    <a:pt x="584346" y="0"/>
                  </a:lnTo>
                  <a:lnTo>
                    <a:pt x="0" y="0"/>
                  </a:lnTo>
                  <a:lnTo>
                    <a:pt x="0" y="456509"/>
                  </a:lnTo>
                  <a:cubicBezTo>
                    <a:pt x="1577" y="599066"/>
                    <a:pt x="82307" y="720681"/>
                    <a:pt x="194887" y="765657"/>
                  </a:cubicBezTo>
                  <a:close/>
                </a:path>
              </a:pathLst>
            </a:custGeom>
            <a:solidFill>
              <a:srgbClr val="DFDFDF"/>
            </a:solidFill>
          </p:spPr>
          <p:txBody>
            <a:bodyPr/>
            <a:lstStyle/>
            <a:p>
              <a:endParaRPr lang="en-GB" noProof="0"/>
            </a:p>
          </p:txBody>
        </p:sp>
        <p:sp>
          <p:nvSpPr>
            <p:cNvPr id="32" name="TextBox 32"/>
            <p:cNvSpPr txBox="1"/>
            <p:nvPr/>
          </p:nvSpPr>
          <p:spPr>
            <a:xfrm>
              <a:off x="0" y="19050"/>
              <a:ext cx="584346" cy="638676"/>
            </a:xfrm>
            <a:prstGeom prst="rect">
              <a:avLst/>
            </a:prstGeom>
          </p:spPr>
          <p:txBody>
            <a:bodyPr lIns="27432" tIns="27432" rIns="27432" bIns="27432" rtlCol="0" anchor="ctr"/>
            <a:lstStyle/>
            <a:p>
              <a:pPr algn="ctr">
                <a:lnSpc>
                  <a:spcPts val="777"/>
                </a:lnSpc>
              </a:pPr>
              <a:endParaRPr lang="en-GB" noProof="0"/>
            </a:p>
          </p:txBody>
        </p:sp>
      </p:grpSp>
      <p:sp>
        <p:nvSpPr>
          <p:cNvPr id="33" name="Freeform 33"/>
          <p:cNvSpPr/>
          <p:nvPr/>
        </p:nvSpPr>
        <p:spPr>
          <a:xfrm>
            <a:off x="5727642" y="6238872"/>
            <a:ext cx="1152140" cy="856773"/>
          </a:xfrm>
          <a:custGeom>
            <a:avLst/>
            <a:gdLst/>
            <a:ahLst/>
            <a:cxnLst/>
            <a:rect l="l" t="t" r="r" b="b"/>
            <a:pathLst>
              <a:path w="1152140" h="856773">
                <a:moveTo>
                  <a:pt x="0" y="0"/>
                </a:moveTo>
                <a:lnTo>
                  <a:pt x="1152140" y="0"/>
                </a:lnTo>
                <a:lnTo>
                  <a:pt x="1152140" y="856773"/>
                </a:lnTo>
                <a:lnTo>
                  <a:pt x="0" y="85677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noProof="0"/>
          </a:p>
        </p:txBody>
      </p:sp>
      <p:sp>
        <p:nvSpPr>
          <p:cNvPr id="34" name="TextBox 34" descr="Gestures or facial expressions that are of a sexual nature&#10;"/>
          <p:cNvSpPr txBox="1"/>
          <p:nvPr/>
        </p:nvSpPr>
        <p:spPr>
          <a:xfrm>
            <a:off x="1021873" y="5938465"/>
            <a:ext cx="4033087" cy="1281298"/>
          </a:xfrm>
          <a:prstGeom prst="rect">
            <a:avLst/>
          </a:prstGeom>
        </p:spPr>
        <p:txBody>
          <a:bodyPr lIns="0" tIns="0" rIns="0" bIns="0" rtlCol="0" anchor="t">
            <a:spAutoFit/>
          </a:bodyPr>
          <a:lstStyle/>
          <a:p>
            <a:pPr algn="l">
              <a:lnSpc>
                <a:spcPts val="3402"/>
              </a:lnSpc>
            </a:pPr>
            <a:r>
              <a:rPr lang="en-GB" sz="2430" noProof="0" dirty="0">
                <a:solidFill>
                  <a:srgbClr val="022A3D"/>
                </a:solidFill>
                <a:latin typeface="Open Sans" panose="020B0606030504020204" pitchFamily="34" charset="0"/>
                <a:ea typeface="Open Sans" panose="020B0606030504020204" pitchFamily="34" charset="0"/>
                <a:cs typeface="Open Sans" panose="020B0606030504020204" pitchFamily="34" charset="0"/>
                <a:sym typeface="Inter"/>
              </a:rPr>
              <a:t>Gestures or facial expressions that are of a sexual nature</a:t>
            </a:r>
          </a:p>
        </p:txBody>
      </p:sp>
      <p:sp>
        <p:nvSpPr>
          <p:cNvPr id="35" name="AutoShape 35"/>
          <p:cNvSpPr/>
          <p:nvPr/>
        </p:nvSpPr>
        <p:spPr>
          <a:xfrm flipV="1">
            <a:off x="7529463" y="7643725"/>
            <a:ext cx="0" cy="1893782"/>
          </a:xfrm>
          <a:prstGeom prst="line">
            <a:avLst/>
          </a:prstGeom>
          <a:ln w="85725" cap="rnd">
            <a:solidFill>
              <a:srgbClr val="848484"/>
            </a:solidFill>
            <a:prstDash val="solid"/>
            <a:headEnd type="none" w="sm" len="sm"/>
            <a:tailEnd type="oval" w="lg" len="lg"/>
          </a:ln>
        </p:spPr>
        <p:txBody>
          <a:bodyPr/>
          <a:lstStyle/>
          <a:p>
            <a:endParaRPr lang="en-GB" noProof="0"/>
          </a:p>
        </p:txBody>
      </p:sp>
      <p:grpSp>
        <p:nvGrpSpPr>
          <p:cNvPr id="36" name="Group 36"/>
          <p:cNvGrpSpPr/>
          <p:nvPr/>
        </p:nvGrpSpPr>
        <p:grpSpPr>
          <a:xfrm rot="5400000">
            <a:off x="5219268" y="7323768"/>
            <a:ext cx="1746836" cy="2225178"/>
            <a:chOff x="0" y="0"/>
            <a:chExt cx="616035" cy="784726"/>
          </a:xfrm>
        </p:grpSpPr>
        <p:sp>
          <p:nvSpPr>
            <p:cNvPr id="37" name="Freeform 37"/>
            <p:cNvSpPr/>
            <p:nvPr/>
          </p:nvSpPr>
          <p:spPr>
            <a:xfrm>
              <a:off x="0" y="0"/>
              <a:ext cx="616035" cy="784726"/>
            </a:xfrm>
            <a:custGeom>
              <a:avLst/>
              <a:gdLst/>
              <a:ahLst/>
              <a:cxnLst/>
              <a:rect l="l" t="t" r="r" b="b"/>
              <a:pathLst>
                <a:path w="616035" h="784726">
                  <a:moveTo>
                    <a:pt x="205456" y="765657"/>
                  </a:moveTo>
                  <a:cubicBezTo>
                    <a:pt x="237039" y="777171"/>
                    <a:pt x="272944" y="784726"/>
                    <a:pt x="308184" y="784726"/>
                  </a:cubicBezTo>
                  <a:cubicBezTo>
                    <a:pt x="343424" y="784726"/>
                    <a:pt x="377335" y="778249"/>
                    <a:pt x="408584" y="766736"/>
                  </a:cubicBezTo>
                  <a:cubicBezTo>
                    <a:pt x="409250" y="766376"/>
                    <a:pt x="409915" y="766376"/>
                    <a:pt x="410579" y="766017"/>
                  </a:cubicBezTo>
                  <a:cubicBezTo>
                    <a:pt x="527935" y="719961"/>
                    <a:pt x="614373" y="598347"/>
                    <a:pt x="616035" y="456848"/>
                  </a:cubicBezTo>
                  <a:lnTo>
                    <a:pt x="616035" y="0"/>
                  </a:lnTo>
                  <a:lnTo>
                    <a:pt x="0" y="0"/>
                  </a:lnTo>
                  <a:lnTo>
                    <a:pt x="0" y="456509"/>
                  </a:lnTo>
                  <a:cubicBezTo>
                    <a:pt x="1662" y="599066"/>
                    <a:pt x="86770" y="720681"/>
                    <a:pt x="205456" y="765657"/>
                  </a:cubicBezTo>
                  <a:close/>
                </a:path>
              </a:pathLst>
            </a:custGeom>
            <a:solidFill>
              <a:srgbClr val="DFDFDF"/>
            </a:solidFill>
          </p:spPr>
          <p:txBody>
            <a:bodyPr/>
            <a:lstStyle/>
            <a:p>
              <a:endParaRPr lang="en-GB" noProof="0"/>
            </a:p>
          </p:txBody>
        </p:sp>
        <p:sp>
          <p:nvSpPr>
            <p:cNvPr id="38" name="TextBox 38"/>
            <p:cNvSpPr txBox="1"/>
            <p:nvPr/>
          </p:nvSpPr>
          <p:spPr>
            <a:xfrm>
              <a:off x="0" y="19050"/>
              <a:ext cx="616035" cy="638676"/>
            </a:xfrm>
            <a:prstGeom prst="rect">
              <a:avLst/>
            </a:prstGeom>
          </p:spPr>
          <p:txBody>
            <a:bodyPr lIns="27432" tIns="27432" rIns="27432" bIns="27432" rtlCol="0" anchor="ctr"/>
            <a:lstStyle/>
            <a:p>
              <a:pPr algn="ctr">
                <a:lnSpc>
                  <a:spcPts val="777"/>
                </a:lnSpc>
              </a:pPr>
              <a:endParaRPr lang="en-GB" noProof="0"/>
            </a:p>
          </p:txBody>
        </p:sp>
      </p:grpSp>
      <p:sp>
        <p:nvSpPr>
          <p:cNvPr id="39" name="Freeform 39"/>
          <p:cNvSpPr/>
          <p:nvPr/>
        </p:nvSpPr>
        <p:spPr>
          <a:xfrm>
            <a:off x="5823627" y="8028395"/>
            <a:ext cx="1045894" cy="899469"/>
          </a:xfrm>
          <a:custGeom>
            <a:avLst/>
            <a:gdLst/>
            <a:ahLst/>
            <a:cxnLst/>
            <a:rect l="l" t="t" r="r" b="b"/>
            <a:pathLst>
              <a:path w="1045894" h="899469">
                <a:moveTo>
                  <a:pt x="0" y="0"/>
                </a:moveTo>
                <a:lnTo>
                  <a:pt x="1045895" y="0"/>
                </a:lnTo>
                <a:lnTo>
                  <a:pt x="1045895" y="899469"/>
                </a:lnTo>
                <a:lnTo>
                  <a:pt x="0" y="89946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noProof="0"/>
          </a:p>
        </p:txBody>
      </p:sp>
      <p:sp>
        <p:nvSpPr>
          <p:cNvPr id="40" name="TextBox 40" descr="Suggestions and inappropriate comments&#10;"/>
          <p:cNvSpPr txBox="1"/>
          <p:nvPr/>
        </p:nvSpPr>
        <p:spPr>
          <a:xfrm>
            <a:off x="1064735" y="8063276"/>
            <a:ext cx="4033087" cy="852673"/>
          </a:xfrm>
          <a:prstGeom prst="rect">
            <a:avLst/>
          </a:prstGeom>
        </p:spPr>
        <p:txBody>
          <a:bodyPr lIns="0" tIns="0" rIns="0" bIns="0" rtlCol="0" anchor="t">
            <a:spAutoFit/>
          </a:bodyPr>
          <a:lstStyle/>
          <a:p>
            <a:pPr algn="l">
              <a:lnSpc>
                <a:spcPts val="3402"/>
              </a:lnSpc>
            </a:pPr>
            <a:r>
              <a:rPr lang="en-GB" sz="2430" noProof="0" dirty="0">
                <a:solidFill>
                  <a:srgbClr val="022A3D"/>
                </a:solidFill>
                <a:latin typeface="Open Sans" panose="020B0606030504020204" pitchFamily="34" charset="0"/>
                <a:ea typeface="Open Sans" panose="020B0606030504020204" pitchFamily="34" charset="0"/>
                <a:cs typeface="Open Sans" panose="020B0606030504020204" pitchFamily="34" charset="0"/>
                <a:sym typeface="Inter"/>
              </a:rPr>
              <a:t>Suggestions and inappropriate comments</a:t>
            </a:r>
          </a:p>
        </p:txBody>
      </p:sp>
      <p:sp>
        <p:nvSpPr>
          <p:cNvPr id="41" name="Freeform 41" descr="Safe Spaces 4 Everyone logo"/>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noProof="0"/>
          </a:p>
        </p:txBody>
      </p:sp>
      <p:sp>
        <p:nvSpPr>
          <p:cNvPr id="42" name="TextBox 42"/>
          <p:cNvSpPr txBox="1"/>
          <p:nvPr/>
        </p:nvSpPr>
        <p:spPr>
          <a:xfrm>
            <a:off x="170504" y="189659"/>
            <a:ext cx="12781313" cy="565150"/>
          </a:xfrm>
          <a:prstGeom prst="rect">
            <a:avLst/>
          </a:prstGeom>
        </p:spPr>
        <p:txBody>
          <a:bodyPr lIns="0" tIns="0" rIns="0" bIns="0" rtlCol="0" anchor="t">
            <a:spAutoFit/>
          </a:bodyPr>
          <a:lstStyle/>
          <a:p>
            <a:pPr algn="l">
              <a:lnSpc>
                <a:spcPts val="4399"/>
              </a:lnSpc>
            </a:pPr>
            <a:r>
              <a:rPr lang="en-GB" sz="3999" b="1" noProof="0">
                <a:solidFill>
                  <a:srgbClr val="141313">
                    <a:alpha val="19608"/>
                  </a:srgbClr>
                </a:solidFill>
                <a:latin typeface="Fira Sans Semi-Bold"/>
                <a:ea typeface="Fira Sans Semi-Bold"/>
                <a:cs typeface="Fira Sans Semi-Bold"/>
                <a:sym typeface="Fira Sans Semi-Bold"/>
              </a:rPr>
              <a:t>SEXUAL VIOLENCE IN SPORT</a:t>
            </a:r>
          </a:p>
        </p:txBody>
      </p:sp>
      <p:sp>
        <p:nvSpPr>
          <p:cNvPr id="44" name="TextBox 6" descr="Gonzalez et al., 2021)">
            <a:extLst>
              <a:ext uri="{FF2B5EF4-FFF2-40B4-BE49-F238E27FC236}">
                <a16:creationId xmlns:a16="http://schemas.microsoft.com/office/drawing/2014/main" id="{FEDF0AFB-1D86-7B64-7023-2558127A0B57}"/>
              </a:ext>
            </a:extLst>
          </p:cNvPr>
          <p:cNvSpPr txBox="1"/>
          <p:nvPr/>
        </p:nvSpPr>
        <p:spPr>
          <a:xfrm>
            <a:off x="170505" y="9472097"/>
            <a:ext cx="4325296" cy="743913"/>
          </a:xfrm>
          <a:prstGeom prst="rect">
            <a:avLst/>
          </a:prstGeom>
          <a:solidFill>
            <a:schemeClr val="bg1"/>
          </a:solidFill>
          <a:ln w="25400">
            <a:solidFill>
              <a:schemeClr val="tx1"/>
            </a:solidFill>
          </a:ln>
        </p:spPr>
        <p:txBody>
          <a:bodyPr lIns="50800" tIns="50800" rIns="50800" bIns="50800" rtlCol="0" anchor="ctr"/>
          <a:lstStyle/>
          <a:p>
            <a:pPr algn="ctr">
              <a:lnSpc>
                <a:spcPts val="2659"/>
              </a:lnSpc>
            </a:pPr>
            <a:r>
              <a:rPr lang="en-GB" sz="1899" noProof="0" dirty="0">
                <a:solidFill>
                  <a:srgbClr val="000000"/>
                </a:solidFill>
                <a:latin typeface="Open Sans"/>
                <a:ea typeface="Open Sans"/>
                <a:cs typeface="Open Sans"/>
                <a:sym typeface="Open Sans"/>
              </a:rPr>
              <a:t>(Gonzalez et al., 2021)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7981-2CEA-D0E4-1567-CC1A50919199}"/>
              </a:ext>
            </a:extLst>
          </p:cNvPr>
          <p:cNvSpPr>
            <a:spLocks noGrp="1"/>
          </p:cNvSpPr>
          <p:nvPr>
            <p:ph type="title"/>
          </p:nvPr>
        </p:nvSpPr>
        <p:spPr>
          <a:xfrm>
            <a:off x="-2743200" y="1723761"/>
            <a:ext cx="15773400" cy="1143000"/>
          </a:xfrm>
        </p:spPr>
        <p:txBody>
          <a:bodyPr>
            <a:normAutofit/>
          </a:bodyPr>
          <a:lstStyle/>
          <a:p>
            <a:r>
              <a:rPr lang="en-GB" sz="6000" b="1" spc="134" noProof="0" dirty="0">
                <a:solidFill>
                  <a:srgbClr val="141313"/>
                </a:solidFill>
                <a:latin typeface="Fira Sans Bold"/>
                <a:ea typeface="Fira Sans Bold"/>
                <a:cs typeface="Fira Sans Bold"/>
                <a:sym typeface="Fira Sans Bold"/>
              </a:rPr>
              <a:t>THE PERPETRATOR</a:t>
            </a:r>
            <a:endParaRPr lang="en-GB" sz="6000" dirty="0"/>
          </a:p>
        </p:txBody>
      </p:sp>
      <p:sp>
        <p:nvSpPr>
          <p:cNvPr id="3" name="Content Placeholder 2">
            <a:extLst>
              <a:ext uri="{FF2B5EF4-FFF2-40B4-BE49-F238E27FC236}">
                <a16:creationId xmlns:a16="http://schemas.microsoft.com/office/drawing/2014/main" id="{479BFA22-8E97-555D-6306-A2C2F7CF8126}"/>
              </a:ext>
            </a:extLst>
          </p:cNvPr>
          <p:cNvSpPr>
            <a:spLocks noGrp="1"/>
          </p:cNvSpPr>
          <p:nvPr>
            <p:ph idx="1"/>
          </p:nvPr>
        </p:nvSpPr>
        <p:spPr/>
        <p:txBody>
          <a:bodyPr/>
          <a:lstStyle/>
          <a:p>
            <a:endParaRPr lang="en-GB"/>
          </a:p>
        </p:txBody>
      </p:sp>
      <p:sp>
        <p:nvSpPr>
          <p:cNvPr id="4" name="Freeform 2">
            <a:extLst>
              <a:ext uri="{FF2B5EF4-FFF2-40B4-BE49-F238E27FC236}">
                <a16:creationId xmlns:a16="http://schemas.microsoft.com/office/drawing/2014/main" id="{9558CACD-A6F2-DDA9-7217-43DBED5D80B3}"/>
              </a:ext>
            </a:extLst>
          </p:cNvPr>
          <p:cNvSpPr/>
          <p:nvPr/>
        </p:nvSpPr>
        <p:spPr>
          <a:xfrm>
            <a:off x="638375" y="1904936"/>
            <a:ext cx="780651" cy="780651"/>
          </a:xfrm>
          <a:custGeom>
            <a:avLst/>
            <a:gdLst/>
            <a:ahLst/>
            <a:cxnLst/>
            <a:rect l="l" t="t" r="r" b="b"/>
            <a:pathLst>
              <a:path w="780651" h="780651">
                <a:moveTo>
                  <a:pt x="0" y="0"/>
                </a:moveTo>
                <a:lnTo>
                  <a:pt x="780650" y="0"/>
                </a:lnTo>
                <a:lnTo>
                  <a:pt x="780650" y="780651"/>
                </a:lnTo>
                <a:lnTo>
                  <a:pt x="0" y="7806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noProof="0"/>
          </a:p>
        </p:txBody>
      </p:sp>
      <p:sp>
        <p:nvSpPr>
          <p:cNvPr id="5" name="TextBox 6" descr="COACHES&#10;">
            <a:extLst>
              <a:ext uri="{FF2B5EF4-FFF2-40B4-BE49-F238E27FC236}">
                <a16:creationId xmlns:a16="http://schemas.microsoft.com/office/drawing/2014/main" id="{9897E998-30EB-EA16-77A8-99DC34BDA976}"/>
              </a:ext>
            </a:extLst>
          </p:cNvPr>
          <p:cNvSpPr txBox="1"/>
          <p:nvPr/>
        </p:nvSpPr>
        <p:spPr>
          <a:xfrm>
            <a:off x="5334000" y="4508774"/>
            <a:ext cx="6305877" cy="1361336"/>
          </a:xfrm>
          <a:prstGeom prst="rect">
            <a:avLst/>
          </a:prstGeom>
          <a:ln w="50800">
            <a:solidFill>
              <a:schemeClr val="accent6">
                <a:lumMod val="75000"/>
              </a:schemeClr>
            </a:solidFill>
          </a:ln>
        </p:spPr>
        <p:txBody>
          <a:bodyPr lIns="50800" tIns="50800" rIns="50800" bIns="50800" rtlCol="0" anchor="ctr"/>
          <a:lstStyle/>
          <a:p>
            <a:pPr algn="ctr">
              <a:lnSpc>
                <a:spcPts val="5319"/>
              </a:lnSpc>
            </a:pPr>
            <a:r>
              <a:rPr lang="en-GB" sz="3799" noProof="0" dirty="0">
                <a:solidFill>
                  <a:srgbClr val="000000"/>
                </a:solidFill>
                <a:latin typeface="Open Sans"/>
                <a:ea typeface="Open Sans"/>
                <a:cs typeface="Open Sans"/>
                <a:sym typeface="Open Sans"/>
              </a:rPr>
              <a:t>COACHES</a:t>
            </a:r>
          </a:p>
        </p:txBody>
      </p:sp>
      <p:sp>
        <p:nvSpPr>
          <p:cNvPr id="6" name="Freeform 10" descr="Safe Spaces 4 Everyone logo">
            <a:extLst>
              <a:ext uri="{FF2B5EF4-FFF2-40B4-BE49-F238E27FC236}">
                <a16:creationId xmlns:a16="http://schemas.microsoft.com/office/drawing/2014/main" id="{C4BFB944-CC7E-7F08-4CFA-CC6F31E2DF69}"/>
              </a:ext>
            </a:extLst>
          </p:cNvPr>
          <p:cNvSpPr/>
          <p:nvPr/>
        </p:nvSpPr>
        <p:spPr>
          <a:xfrm>
            <a:off x="16686016" y="0"/>
            <a:ext cx="1601984" cy="1561501"/>
          </a:xfrm>
          <a:custGeom>
            <a:avLst/>
            <a:gdLst/>
            <a:ahLst/>
            <a:cxnLst/>
            <a:rect l="l" t="t" r="r" b="b"/>
            <a:pathLst>
              <a:path w="1601984" h="1561501">
                <a:moveTo>
                  <a:pt x="0" y="0"/>
                </a:moveTo>
                <a:lnTo>
                  <a:pt x="1601984" y="0"/>
                </a:lnTo>
                <a:lnTo>
                  <a:pt x="1601984" y="1561501"/>
                </a:lnTo>
                <a:lnTo>
                  <a:pt x="0" y="15615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noProof="0"/>
          </a:p>
        </p:txBody>
      </p:sp>
    </p:spTree>
    <p:extLst>
      <p:ext uri="{BB962C8B-B14F-4D97-AF65-F5344CB8AC3E}">
        <p14:creationId xmlns:p14="http://schemas.microsoft.com/office/powerpoint/2010/main" val="12562954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0.0"/>
  <p:tag name="SLIDO_PRESENTATION_ID" val="96b42469-49b0-45e1-bd71-5fabd9bf846b"/>
  <p:tag name="SLIDO_EVENT_UUID" val="e9df9488-0b86-4638-82d4-a31aab284714"/>
  <p:tag name="SLIDO_EVENT_SECTION_UUID" val="291fbf43-012c-4cd0-960a-65f730ceeec5"/>
</p:tagLst>
</file>

<file path=ppt/tags/tag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TotalTime>
  <Words>2041</Words>
  <Application>Microsoft Office PowerPoint</Application>
  <PresentationFormat>Custom</PresentationFormat>
  <Paragraphs>270</Paragraphs>
  <Slides>38</Slides>
  <Notes>27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38</vt:i4>
      </vt:variant>
    </vt:vector>
  </HeadingPairs>
  <TitlesOfParts>
    <vt:vector size="53" baseType="lpstr">
      <vt:lpstr>Open Sans Bold</vt:lpstr>
      <vt:lpstr>Arimo Bold</vt:lpstr>
      <vt:lpstr>Fira Sans</vt:lpstr>
      <vt:lpstr>Inter Bold</vt:lpstr>
      <vt:lpstr>Arial</vt:lpstr>
      <vt:lpstr>Open Sans</vt:lpstr>
      <vt:lpstr>Canva Sans</vt:lpstr>
      <vt:lpstr>Inter Heavy</vt:lpstr>
      <vt:lpstr>Fira Sans Semi-Bold</vt:lpstr>
      <vt:lpstr>Fira Sans Ultra-Bold</vt:lpstr>
      <vt:lpstr>Calibri</vt:lpstr>
      <vt:lpstr>Arimo</vt:lpstr>
      <vt:lpstr>Inter</vt:lpstr>
      <vt:lpstr>Fira Sans Bold</vt:lpstr>
      <vt:lpstr>Office Theme</vt:lpstr>
      <vt:lpstr>SEXUAL VIOLENCE IN SPORT</vt:lpstr>
      <vt:lpstr>WHAT WILL WE ADDRESS TODAY? </vt:lpstr>
      <vt:lpstr>SPORT CONTEXT IN SPAIN – BASQUE COUNTRY </vt:lpstr>
      <vt:lpstr>SPORT CONTEXT IN SPAIN – BASQUE COUNTRY </vt:lpstr>
      <vt:lpstr>VIOLENCE IN SPORT </vt:lpstr>
      <vt:lpstr>PowerPoint Presentation</vt:lpstr>
      <vt:lpstr>PowerPoint Presentation</vt:lpstr>
      <vt:lpstr>PowerPoint Presentation</vt:lpstr>
      <vt:lpstr>THE PERPETRATOR</vt:lpstr>
      <vt:lpstr>PowerPoint Presentation</vt:lpstr>
      <vt:lpstr>What comes to mind when you think about behaviours of sexual violence in sport? </vt:lpstr>
      <vt:lpstr>EXPERIENCES OF SEXUAL VIOLENCE IN TEAM SPORT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it that at these ages they don´t perceive these behaviours as violence?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SEXUAL VIOLENCE IN SPORT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violence in sport</dc:title>
  <dc:creator>melonie long</dc:creator>
  <cp:lastModifiedBy>Melanie Lang</cp:lastModifiedBy>
  <cp:revision>85</cp:revision>
  <dcterms:created xsi:type="dcterms:W3CDTF">2006-08-16T00:00:00Z</dcterms:created>
  <dcterms:modified xsi:type="dcterms:W3CDTF">2025-03-12T16:25:51Z</dcterms:modified>
  <dc:identifier>DAGcQG49NzQ</dc:identifier>
</cp:coreProperties>
</file>